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70" r:id="rId9"/>
    <p:sldId id="273" r:id="rId10"/>
    <p:sldId id="274" r:id="rId11"/>
    <p:sldId id="275" r:id="rId12"/>
    <p:sldId id="278" r:id="rId13"/>
    <p:sldId id="279" r:id="rId14"/>
    <p:sldId id="280" r:id="rId15"/>
    <p:sldId id="281" r:id="rId16"/>
    <p:sldId id="282" r:id="rId17"/>
    <p:sldId id="284" r:id="rId18"/>
    <p:sldId id="277" r:id="rId19"/>
    <p:sldId id="283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37" d="100"/>
          <a:sy n="37" d="100"/>
        </p:scale>
        <p:origin x="66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5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0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7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5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4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9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9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6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F8A14-313C-4B81-A900-18CC907DF81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B8596-C0AF-435A-B897-FA47E0F9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2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2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99" y="-18738"/>
            <a:ext cx="10219597" cy="68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41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03" y="0"/>
            <a:ext cx="4676502" cy="69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61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48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94" y="0"/>
            <a:ext cx="4650377" cy="690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21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07" y="0"/>
            <a:ext cx="4539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1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22" y="0"/>
            <a:ext cx="44087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575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omen world war I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18" y="0"/>
            <a:ext cx="4677682" cy="70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5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1" y="-93260"/>
            <a:ext cx="4624252" cy="698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38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9" y="-5936"/>
            <a:ext cx="3918857" cy="697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0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53" y="0"/>
            <a:ext cx="4416946" cy="693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07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2" y="-33910"/>
            <a:ext cx="4656667" cy="6892429"/>
          </a:xfrm>
        </p:spPr>
      </p:pic>
    </p:spTree>
    <p:extLst>
      <p:ext uri="{BB962C8B-B14F-4D97-AF65-F5344CB8AC3E}">
        <p14:creationId xmlns:p14="http://schemas.microsoft.com/office/powerpoint/2010/main" val="3111775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1" y="16264"/>
            <a:ext cx="5287277" cy="68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31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-11424"/>
            <a:ext cx="5043981" cy="6869423"/>
          </a:xfrm>
        </p:spPr>
      </p:pic>
    </p:spTree>
    <p:extLst>
      <p:ext uri="{BB962C8B-B14F-4D97-AF65-F5344CB8AC3E}">
        <p14:creationId xmlns:p14="http://schemas.microsoft.com/office/powerpoint/2010/main" val="234410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3" y="-56938"/>
            <a:ext cx="4995333" cy="6920107"/>
          </a:xfrm>
        </p:spPr>
      </p:pic>
    </p:spTree>
    <p:extLst>
      <p:ext uri="{BB962C8B-B14F-4D97-AF65-F5344CB8AC3E}">
        <p14:creationId xmlns:p14="http://schemas.microsoft.com/office/powerpoint/2010/main" val="332449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7" y="-79867"/>
            <a:ext cx="4521199" cy="7075780"/>
          </a:xfrm>
        </p:spPr>
      </p:pic>
    </p:spTree>
    <p:extLst>
      <p:ext uri="{BB962C8B-B14F-4D97-AF65-F5344CB8AC3E}">
        <p14:creationId xmlns:p14="http://schemas.microsoft.com/office/powerpoint/2010/main" val="313766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29072"/>
            <a:ext cx="4427147" cy="6887072"/>
          </a:xfrm>
        </p:spPr>
      </p:pic>
    </p:spTree>
    <p:extLst>
      <p:ext uri="{BB962C8B-B14F-4D97-AF65-F5344CB8AC3E}">
        <p14:creationId xmlns:p14="http://schemas.microsoft.com/office/powerpoint/2010/main" val="85472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3" y="-39634"/>
            <a:ext cx="4487334" cy="6908683"/>
          </a:xfrm>
        </p:spPr>
      </p:pic>
    </p:spTree>
    <p:extLst>
      <p:ext uri="{BB962C8B-B14F-4D97-AF65-F5344CB8AC3E}">
        <p14:creationId xmlns:p14="http://schemas.microsoft.com/office/powerpoint/2010/main" val="196821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6" y="-24318"/>
            <a:ext cx="4458266" cy="6882318"/>
          </a:xfrm>
        </p:spPr>
      </p:pic>
    </p:spTree>
    <p:extLst>
      <p:ext uri="{BB962C8B-B14F-4D97-AF65-F5344CB8AC3E}">
        <p14:creationId xmlns:p14="http://schemas.microsoft.com/office/powerpoint/2010/main" val="3922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5340"/>
            <a:ext cx="4424296" cy="6893340"/>
          </a:xfrm>
        </p:spPr>
      </p:pic>
    </p:spTree>
    <p:extLst>
      <p:ext uri="{BB962C8B-B14F-4D97-AF65-F5344CB8AC3E}">
        <p14:creationId xmlns:p14="http://schemas.microsoft.com/office/powerpoint/2010/main" val="250520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Propaganda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Canon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</dc:title>
  <dc:creator>Canon City Schools</dc:creator>
  <cp:lastModifiedBy>Canon City Schools</cp:lastModifiedBy>
  <cp:revision>4</cp:revision>
  <dcterms:created xsi:type="dcterms:W3CDTF">2016-11-29T17:04:02Z</dcterms:created>
  <dcterms:modified xsi:type="dcterms:W3CDTF">2016-11-29T17:45:16Z</dcterms:modified>
</cp:coreProperties>
</file>