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6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Bolshevik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229510"/>
            <a:ext cx="10554574" cy="3636511"/>
          </a:xfrm>
        </p:spPr>
        <p:txBody>
          <a:bodyPr/>
          <a:lstStyle/>
          <a:p>
            <a:r>
              <a:rPr lang="en-US" dirty="0" smtClean="0"/>
              <a:t>Lenin and the Bolsheviks storm the Winter palace and took over government offices and arrested leaders of the provisional government</a:t>
            </a:r>
          </a:p>
          <a:p>
            <a:r>
              <a:rPr lang="en-US" dirty="0" smtClean="0"/>
              <a:t>Many reforms</a:t>
            </a:r>
          </a:p>
          <a:p>
            <a:pPr lvl="1"/>
            <a:r>
              <a:rPr lang="en-US" dirty="0" smtClean="0"/>
              <a:t>STAGE 4: A STRONG MAN EMERGES AND ASSUMES GREAT POWER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34" y="3801505"/>
            <a:ext cx="2090053" cy="27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1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992403"/>
            <a:ext cx="7863737" cy="3636511"/>
          </a:xfrm>
        </p:spPr>
        <p:txBody>
          <a:bodyPr/>
          <a:lstStyle/>
          <a:p>
            <a:r>
              <a:rPr lang="en-US" dirty="0" smtClean="0"/>
              <a:t>Lenin redistributed land among the peasants and gave control of the factories to the workers and sign a truce with Germany </a:t>
            </a:r>
          </a:p>
          <a:p>
            <a:r>
              <a:rPr lang="en-US" dirty="0" smtClean="0"/>
              <a:t>Civil War with the White army and the Red Army</a:t>
            </a:r>
          </a:p>
          <a:p>
            <a:pPr lvl="1"/>
            <a:r>
              <a:rPr lang="en-US" dirty="0" smtClean="0"/>
              <a:t>STAGE 3:EXTREMISTS TRY TO CREATE A HEAVEN ON EARTH BY SUPPRESSING ANY OPPOSITION</a:t>
            </a:r>
          </a:p>
          <a:p>
            <a:pPr lvl="1"/>
            <a:endParaRPr lang="en-US" dirty="0"/>
          </a:p>
        </p:txBody>
      </p:sp>
      <p:pic>
        <p:nvPicPr>
          <p:cNvPr id="5122" name="Picture 2" descr="Image result for russian civil war red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293" y="2388088"/>
            <a:ext cx="2487705" cy="39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417638"/>
            <a:ext cx="10554574" cy="3636511"/>
          </a:xfrm>
        </p:spPr>
        <p:txBody>
          <a:bodyPr/>
          <a:lstStyle/>
          <a:p>
            <a:r>
              <a:rPr lang="en-US" dirty="0" smtClean="0"/>
              <a:t>Cheka secret police arrest anyone considered “enemy of the Revolution</a:t>
            </a:r>
          </a:p>
          <a:p>
            <a:r>
              <a:rPr lang="en-US" dirty="0" smtClean="0"/>
              <a:t>Royal family is executed</a:t>
            </a:r>
          </a:p>
          <a:p>
            <a:pPr lvl="1"/>
            <a:r>
              <a:rPr lang="en-US" dirty="0" smtClean="0"/>
              <a:t>STAGE 3: REIGN OF TERROR (9)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3872882"/>
            <a:ext cx="3360994" cy="276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7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 Restores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Bolsheviks win the civil war</a:t>
            </a:r>
          </a:p>
          <a:p>
            <a:r>
              <a:rPr lang="en-US" dirty="0" smtClean="0"/>
              <a:t>Lenin reforms Russia’s economy and political structure</a:t>
            </a:r>
          </a:p>
          <a:p>
            <a:pPr lvl="1"/>
            <a:r>
              <a:rPr lang="en-US" dirty="0" smtClean="0"/>
              <a:t>NEP –a little bit of capitalism</a:t>
            </a:r>
          </a:p>
          <a:p>
            <a:pPr lvl="1"/>
            <a:r>
              <a:rPr lang="en-US" dirty="0" smtClean="0"/>
              <a:t>Communist Party USSR</a:t>
            </a:r>
          </a:p>
          <a:p>
            <a:pPr lvl="1"/>
            <a:r>
              <a:rPr lang="en-US" dirty="0" smtClean="0"/>
              <a:t>STAGE 4: MODERATE GROUPS REGAIN POWER THE REVOKUTION IS OVER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45" y="756229"/>
            <a:ext cx="2597721" cy="32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3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4: Convalescence-Recovery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USSR slowly recovered under Lenin</a:t>
            </a:r>
          </a:p>
          <a:p>
            <a:r>
              <a:rPr lang="en-US" dirty="0" smtClean="0"/>
              <a:t>Lenin’s death=power struggle (Stalin and Trotsky)</a:t>
            </a:r>
          </a:p>
          <a:p>
            <a:r>
              <a:rPr lang="en-US" dirty="0" smtClean="0"/>
              <a:t>Stalin wins and sets up Totalitarian Regime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05" y="2516308"/>
            <a:ext cx="3413823" cy="3342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22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Incubation (Causes)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752024"/>
            <a:ext cx="10554574" cy="3636511"/>
          </a:xfrm>
        </p:spPr>
        <p:txBody>
          <a:bodyPr/>
          <a:lstStyle/>
          <a:p>
            <a:r>
              <a:rPr lang="en-US" dirty="0" smtClean="0"/>
              <a:t>Czarist Russia (Oppressive Autocracy)</a:t>
            </a:r>
          </a:p>
          <a:p>
            <a:r>
              <a:rPr lang="en-US" dirty="0" smtClean="0"/>
              <a:t>Czar Nicholas  II (</a:t>
            </a:r>
            <a:r>
              <a:rPr lang="en-US" b="1" u="sng" dirty="0" smtClean="0"/>
              <a:t>inept leader</a:t>
            </a:r>
            <a:r>
              <a:rPr lang="en-US" dirty="0" smtClean="0"/>
              <a:t>) relied on Rasputin (mystical healer)</a:t>
            </a:r>
          </a:p>
          <a:p>
            <a:r>
              <a:rPr lang="en-US" dirty="0" smtClean="0"/>
              <a:t>Higher taxes to pay for industrial growth—factories and railroad </a:t>
            </a:r>
            <a:r>
              <a:rPr lang="en-US" b="1" u="sng" dirty="0" smtClean="0"/>
              <a:t>(financial problems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Factory workers unsatisfied (</a:t>
            </a:r>
            <a:r>
              <a:rPr lang="en-US" b="1" u="sng" dirty="0" smtClean="0"/>
              <a:t>growing class differences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Karl Marx- Mensheviks-Moderates and Bolsheviks-Radicals; Lenin in exile (</a:t>
            </a:r>
            <a:r>
              <a:rPr lang="en-US" b="1" u="sng" dirty="0" smtClean="0"/>
              <a:t>Intellectuals abandon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66062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64" y="4684939"/>
            <a:ext cx="1751024" cy="177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25" y="4551618"/>
            <a:ext cx="1630162" cy="203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67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417638"/>
            <a:ext cx="10554574" cy="3636511"/>
          </a:xfrm>
        </p:spPr>
        <p:txBody>
          <a:bodyPr/>
          <a:lstStyle/>
          <a:p>
            <a:r>
              <a:rPr lang="en-US" dirty="0" smtClean="0"/>
              <a:t>Bloody Sunday- people petition for better working conditions, more freedom, and elected legislature</a:t>
            </a:r>
          </a:p>
          <a:p>
            <a:pPr lvl="1"/>
            <a:r>
              <a:rPr lang="en-US" dirty="0" smtClean="0"/>
              <a:t>STAGE 1: IMPOSSIBLE DEMAND (1)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5" y="3344334"/>
            <a:ext cx="2634218" cy="33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15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177259"/>
            <a:ext cx="10554574" cy="3636511"/>
          </a:xfrm>
        </p:spPr>
        <p:txBody>
          <a:bodyPr/>
          <a:lstStyle/>
          <a:p>
            <a:r>
              <a:rPr lang="en-US" dirty="0" smtClean="0"/>
              <a:t>When the people petition, the government opens fire on the crowd killing and injuring several.</a:t>
            </a:r>
          </a:p>
          <a:p>
            <a:pPr lvl="1"/>
            <a:r>
              <a:rPr lang="en-US" dirty="0" smtClean="0"/>
              <a:t>STAGE 2: UNSUCCESSFUL GOVERNMENT ATTEMPT TO SUPPRESS REVOLUTIONARIES (2)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74" y="3883025"/>
            <a:ext cx="3658690" cy="246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4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29" y="932413"/>
            <a:ext cx="10554574" cy="3636511"/>
          </a:xfrm>
        </p:spPr>
        <p:txBody>
          <a:bodyPr/>
          <a:lstStyle/>
          <a:p>
            <a:r>
              <a:rPr lang="en-US" dirty="0" smtClean="0"/>
              <a:t>Parliament, moderate leaders calling for a Constitutional Monarchy, Czar dissolves it.</a:t>
            </a:r>
          </a:p>
          <a:p>
            <a:pPr lvl="1"/>
            <a:r>
              <a:rPr lang="en-US" dirty="0" smtClean="0"/>
              <a:t>STAGE 2: UNSUCCESSFUL GOVERNMENT ATTEMPTS TO SUPPRESS THE REVOLUTIONARIES (2)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3515632"/>
            <a:ext cx="4220936" cy="281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7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55" y="1151133"/>
            <a:ext cx="10554574" cy="3636511"/>
          </a:xfrm>
        </p:spPr>
        <p:txBody>
          <a:bodyPr/>
          <a:lstStyle/>
          <a:p>
            <a:r>
              <a:rPr lang="en-US" dirty="0" smtClean="0"/>
              <a:t>Workers strike  and call “Down with the Autocracy</a:t>
            </a:r>
          </a:p>
          <a:p>
            <a:r>
              <a:rPr lang="en-US" dirty="0" smtClean="0"/>
              <a:t>Czar Nicholas steps down.</a:t>
            </a:r>
          </a:p>
          <a:p>
            <a:pPr lvl="1"/>
            <a:r>
              <a:rPr lang="en-US" dirty="0" smtClean="0"/>
              <a:t>STAGE 2: REVOLUTIONARIES GAIN POWER AND SEEM UNITED</a:t>
            </a:r>
            <a:endParaRPr lang="en-US" dirty="0"/>
          </a:p>
        </p:txBody>
      </p:sp>
      <p:pic>
        <p:nvPicPr>
          <p:cNvPr id="1026" name="Picture 2" descr="Image result for march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10" y="3600201"/>
            <a:ext cx="5252448" cy="296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5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Moderate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229510"/>
            <a:ext cx="10554574" cy="3636511"/>
          </a:xfrm>
        </p:spPr>
        <p:txBody>
          <a:bodyPr/>
          <a:lstStyle/>
          <a:p>
            <a:r>
              <a:rPr lang="en-US" dirty="0" smtClean="0"/>
              <a:t>Led by Alexander Kerensky (Menshevik) moderate-not a very strong government</a:t>
            </a:r>
          </a:p>
          <a:p>
            <a:r>
              <a:rPr lang="en-US" dirty="0" smtClean="0"/>
              <a:t>People angry that Kerensky continued Russia’s involvement in WWI</a:t>
            </a:r>
          </a:p>
          <a:p>
            <a:pPr lvl="1"/>
            <a:r>
              <a:rPr lang="en-US" dirty="0" smtClean="0"/>
              <a:t>STAGE 2: REVOLUTIONARIES BEGIN TO QUARREL AMONG THEMSELVES AND UNITY BEGINS TO DISSOLVE</a:t>
            </a:r>
            <a:endParaRPr lang="en-US" dirty="0"/>
          </a:p>
        </p:txBody>
      </p:sp>
      <p:pic>
        <p:nvPicPr>
          <p:cNvPr id="2050" name="Picture 2" descr="Image result for alexander kere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43" y="3814354"/>
            <a:ext cx="1813665" cy="270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932413"/>
            <a:ext cx="10554574" cy="3636511"/>
          </a:xfrm>
        </p:spPr>
        <p:txBody>
          <a:bodyPr/>
          <a:lstStyle/>
          <a:p>
            <a:r>
              <a:rPr lang="en-US" dirty="0" smtClean="0"/>
              <a:t>Social Revolutionaries began to compete for power began to become more radical for change</a:t>
            </a:r>
          </a:p>
          <a:p>
            <a:pPr lvl="1"/>
            <a:r>
              <a:rPr lang="en-US" dirty="0" smtClean="0"/>
              <a:t>STAGE 2: MODERATES FAIL TO SATISFY THOSE WHO INSIST ON FURTHER CHANGES (5)</a:t>
            </a:r>
            <a:endParaRPr lang="en-US" dirty="0"/>
          </a:p>
        </p:txBody>
      </p:sp>
      <p:pic>
        <p:nvPicPr>
          <p:cNvPr id="3074" name="Picture 2" descr="Image result for sovi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13" y="3724935"/>
            <a:ext cx="3628782" cy="26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8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Lenin Returns from Exile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932413"/>
            <a:ext cx="10554574" cy="3636511"/>
          </a:xfrm>
        </p:spPr>
        <p:txBody>
          <a:bodyPr/>
          <a:lstStyle/>
          <a:p>
            <a:r>
              <a:rPr lang="en-US" dirty="0" smtClean="0"/>
              <a:t>Lenin returns to Russia and seizes power of soviets who would become the more radical Bolsheviks. </a:t>
            </a:r>
          </a:p>
          <a:p>
            <a:r>
              <a:rPr lang="en-US" dirty="0" smtClean="0"/>
              <a:t>“Peace, Land, Bread”</a:t>
            </a:r>
          </a:p>
          <a:p>
            <a:pPr lvl="1"/>
            <a:r>
              <a:rPr lang="en-US" dirty="0" smtClean="0"/>
              <a:t>STAGE 3: POWER IS GAINED BY PROGRESSIVELY MORE RADICAL GROUPS</a:t>
            </a:r>
          </a:p>
        </p:txBody>
      </p:sp>
      <p:pic>
        <p:nvPicPr>
          <p:cNvPr id="4098" name="Picture 2" descr="Image result for bolshevik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27" y="3831961"/>
            <a:ext cx="2430871" cy="244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48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77</TotalTime>
  <Words>449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Quotable</vt:lpstr>
      <vt:lpstr>Russian Revolution</vt:lpstr>
      <vt:lpstr>Stage 1: Incubation (Causes)</vt:lpstr>
      <vt:lpstr>Bloody Sunday</vt:lpstr>
      <vt:lpstr>Bloody Sunday</vt:lpstr>
      <vt:lpstr>Duma</vt:lpstr>
      <vt:lpstr>March Revolution</vt:lpstr>
      <vt:lpstr>Provisional Moderate Government</vt:lpstr>
      <vt:lpstr>Soviets form</vt:lpstr>
      <vt:lpstr>Lenin Returns from Exile</vt:lpstr>
      <vt:lpstr>Bolshevik Revolution</vt:lpstr>
      <vt:lpstr>Reforms</vt:lpstr>
      <vt:lpstr>Reign of Terror</vt:lpstr>
      <vt:lpstr>Lenin Restores Order</vt:lpstr>
      <vt:lpstr>Stage 4: Convalescence-Recovery</vt:lpstr>
    </vt:vector>
  </TitlesOfParts>
  <Company>Canon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</dc:title>
  <dc:creator>Canon City Schools</dc:creator>
  <cp:lastModifiedBy>Canon City Schools</cp:lastModifiedBy>
  <cp:revision>7</cp:revision>
  <dcterms:created xsi:type="dcterms:W3CDTF">2016-10-27T14:58:50Z</dcterms:created>
  <dcterms:modified xsi:type="dcterms:W3CDTF">2016-10-27T16:16:28Z</dcterms:modified>
</cp:coreProperties>
</file>