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02" y="-1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70C30-72FB-4298-B446-26A93B201747}" type="datetimeFigureOut">
              <a:rPr lang="en-US" smtClean="0"/>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B561F9-5D1B-49A3-A9D5-34343287ACE8}" type="slidenum">
              <a:rPr lang="en-US" smtClean="0"/>
              <a:t>‹#›</a:t>
            </a:fld>
            <a:endParaRPr lang="en-US"/>
          </a:p>
        </p:txBody>
      </p:sp>
    </p:spTree>
    <p:extLst>
      <p:ext uri="{BB962C8B-B14F-4D97-AF65-F5344CB8AC3E}">
        <p14:creationId xmlns:p14="http://schemas.microsoft.com/office/powerpoint/2010/main" val="187565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B561F9-5D1B-49A3-A9D5-34343287ACE8}" type="slidenum">
              <a:rPr lang="en-US" smtClean="0"/>
              <a:t>6</a:t>
            </a:fld>
            <a:endParaRPr lang="en-US"/>
          </a:p>
        </p:txBody>
      </p:sp>
    </p:spTree>
    <p:extLst>
      <p:ext uri="{BB962C8B-B14F-4D97-AF65-F5344CB8AC3E}">
        <p14:creationId xmlns:p14="http://schemas.microsoft.com/office/powerpoint/2010/main" val="3472198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D0DEEA6-76B6-4D6E-A1BC-54DA67309ADE}"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C65DC55-B30F-4DB8-A998-88B424760B0B}"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DEEA6-76B6-4D6E-A1BC-54DA67309ADE}"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5DC55-B30F-4DB8-A998-88B424760B0B}"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DEEA6-76B6-4D6E-A1BC-54DA67309ADE}"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5DC55-B30F-4DB8-A998-88B424760B0B}"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DEEA6-76B6-4D6E-A1BC-54DA67309ADE}"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5DC55-B30F-4DB8-A998-88B424760B0B}"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DEEA6-76B6-4D6E-A1BC-54DA67309ADE}"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5DC55-B30F-4DB8-A998-88B424760B0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0DEEA6-76B6-4D6E-A1BC-54DA67309ADE}"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5DC55-B30F-4DB8-A998-88B424760B0B}"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0DEEA6-76B6-4D6E-A1BC-54DA67309ADE}" type="datetimeFigureOut">
              <a:rPr lang="en-US" smtClean="0"/>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5DC55-B30F-4DB8-A998-88B424760B0B}"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0DEEA6-76B6-4D6E-A1BC-54DA67309ADE}"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5DC55-B30F-4DB8-A998-88B424760B0B}"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DEEA6-76B6-4D6E-A1BC-54DA67309ADE}" type="datetimeFigureOut">
              <a:rPr lang="en-US" smtClean="0"/>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5DC55-B30F-4DB8-A998-88B424760B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DEEA6-76B6-4D6E-A1BC-54DA67309ADE}"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5DC55-B30F-4DB8-A998-88B424760B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DEEA6-76B6-4D6E-A1BC-54DA67309ADE}"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5DC55-B30F-4DB8-A998-88B424760B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D0DEEA6-76B6-4D6E-A1BC-54DA67309ADE}" type="datetimeFigureOut">
              <a:rPr lang="en-US" smtClean="0"/>
              <a:t>4/27/2016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C65DC55-B30F-4DB8-A998-88B424760B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Imperialism Motivations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0165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194" name="Picture 2" descr="http://images.slideplayer.com/25/7878448/slides/slide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5"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7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9218" name="Picture 2" descr="http://images.slideplayer.com/15/4701584/slides/slide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7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16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42" name="Picture 2" descr="http://images.slideplayer.com/15/4701584/slides/slide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0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L. </a:t>
            </a:r>
            <a:r>
              <a:rPr lang="en-US" sz="2400" dirty="0" smtClean="0"/>
              <a:t>British Lipton Tea advertisement, 1890s</a:t>
            </a:r>
            <a:endParaRPr lang="en-US" dirty="0"/>
          </a:p>
        </p:txBody>
      </p:sp>
      <p:pic>
        <p:nvPicPr>
          <p:cNvPr id="1026" name="Picture 2" descr="http://www.tching.com/corpus/files/573a15ea-1166-409c-bc40-e34e0f657417/lipton_te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724699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9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2290" name="Picture 2" descr="http://images.slideplayer.com/15/4701584/slides/slide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upload.wikimedia.org/wikipedia/commons/e/ec/Punch_Rhodes_Coloss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1"/>
            <a:ext cx="4368142"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9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slideplayer.com/15/4701584/slides/slide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75"/>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9374" y="3124200"/>
            <a:ext cx="3872752" cy="3314253"/>
          </a:xfrm>
        </p:spPr>
        <p:txBody>
          <a:bodyPr>
            <a:normAutofit fontScale="85000" lnSpcReduction="10000"/>
          </a:bodyPr>
          <a:lstStyle/>
          <a:p>
            <a:pPr marL="0" indent="0">
              <a:buNone/>
            </a:pPr>
            <a:r>
              <a:rPr lang="en-US" dirty="0" smtClean="0"/>
              <a:t>I beg to direct your attention to Africa; I know that in a few years I shall be cut off in that country, which is now open: Do not let it be shut again! I go back to Africa to try to make an open path for commerce and Christianity; do you carry out the work which I have begun. I leave it with you!</a:t>
            </a:r>
          </a:p>
          <a:p>
            <a:pPr marL="0" indent="0">
              <a:buNone/>
            </a:pPr>
            <a:r>
              <a:rPr lang="en-US" dirty="0" smtClean="0"/>
              <a:t>--David Livingstone, 1857</a:t>
            </a:r>
            <a:endParaRPr lang="en-US" dirty="0"/>
          </a:p>
        </p:txBody>
      </p:sp>
    </p:spTree>
    <p:extLst>
      <p:ext uri="{BB962C8B-B14F-4D97-AF65-F5344CB8AC3E}">
        <p14:creationId xmlns:p14="http://schemas.microsoft.com/office/powerpoint/2010/main" val="322407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4340" name="Picture 4" descr="http://images.slideplayer.com/15/4701584/slides/slide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5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5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z="4000" dirty="0" smtClean="0"/>
              <a:t>A. Open-shaft diamond mining at Kimberly, South Africa, 1872</a:t>
            </a:r>
            <a:endParaRPr lang="en-US" sz="4000" dirty="0"/>
          </a:p>
        </p:txBody>
      </p:sp>
      <p:pic>
        <p:nvPicPr>
          <p:cNvPr id="1026" name="Picture 2" descr="https://s-media-cache-ak0.pinimg.com/736x/14/51/4a/14514a2e62e7305fa28c5519d6c2e2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7010400" cy="460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1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2050" name="Picture 2" descr="http://image.slidesharecdn.com/wh10ni12analyzingimperialmotiivesworksheet-120615210602-phpapp01/95/ni-12-analyzing-imperial-motives-worksheet-23-728.jpg?cb=13397946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127999"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88491" y="570156"/>
            <a:ext cx="1140310" cy="1054250"/>
          </a:xfrm>
        </p:spPr>
        <p:txBody>
          <a:bodyPr/>
          <a:lstStyle/>
          <a:p>
            <a:r>
              <a:rPr lang="en-US" dirty="0" smtClean="0"/>
              <a:t>B.</a:t>
            </a:r>
            <a:endParaRPr lang="en-US" dirty="0"/>
          </a:p>
        </p:txBody>
      </p:sp>
    </p:spTree>
    <p:extLst>
      <p:ext uri="{BB962C8B-B14F-4D97-AF65-F5344CB8AC3E}">
        <p14:creationId xmlns:p14="http://schemas.microsoft.com/office/powerpoint/2010/main" val="59081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1771" y="2248347"/>
            <a:ext cx="3612981" cy="3877815"/>
          </a:xfrm>
        </p:spPr>
        <p:txBody>
          <a:bodyPr/>
          <a:lstStyle/>
          <a:p>
            <a:r>
              <a:rPr lang="en-US" dirty="0" smtClean="0"/>
              <a:t>Germans taking possession of Cameroon, 1881</a:t>
            </a:r>
            <a:endParaRPr lang="en-US" dirty="0"/>
          </a:p>
        </p:txBody>
      </p:sp>
      <p:sp>
        <p:nvSpPr>
          <p:cNvPr id="3" name="Title 2"/>
          <p:cNvSpPr>
            <a:spLocks noGrp="1"/>
          </p:cNvSpPr>
          <p:nvPr>
            <p:ph type="title"/>
          </p:nvPr>
        </p:nvSpPr>
        <p:spPr>
          <a:xfrm>
            <a:off x="5486400" y="570156"/>
            <a:ext cx="2958353" cy="1054250"/>
          </a:xfrm>
        </p:spPr>
        <p:txBody>
          <a:bodyPr/>
          <a:lstStyle/>
          <a:p>
            <a:r>
              <a:rPr lang="en-US" dirty="0" smtClean="0"/>
              <a:t>C.</a:t>
            </a:r>
            <a:endParaRPr lang="en-US" dirty="0"/>
          </a:p>
        </p:txBody>
      </p:sp>
      <p:sp>
        <p:nvSpPr>
          <p:cNvPr id="4" name="AutoShape 2" descr="data:image/jpeg;base64,/9j/4AAQSkZJRgABAQAAAQABAAD/2wCEAAkGBxMTEhUTExMWFhUXGR0ZFxgYGB4YHxsaHRkbHRofIBoiHSggGholHxoZITEiJikrLi4uHSAzODMtNygtLisBCgoKBQUFDgUPDisZExkrKysrKysrKysrKysrKysrKysrKysrKysrKysrKysrKysrKysrKysrKysrKysrKysrK//AABEIAPwAyAMBIgACEQEDEQH/xAAcAAACAwEBAQEAAAAAAAAAAAAEBQIDBgEABwj/xABCEAACAQIEBAQDBwEGBQMFAAABAhEDIQAEEjEFIkFRE2FxgQYykRQjQlKhsfDBB2Jy0eHxFTOCksIkQ6IWF0Rzsv/EABQBAQAAAAAAAAAAAAAAAAAAAAD/xAAUEQEAAAAAAAAAAAAAAAAAAAAA/9oADAMBAAIRAxEAPwDcJtiD4kDiDtgK2xJcVu98c1HAFdMAVd8Fq9sC1u+A8DjlWnqBCtpa0MBtf+dsQ1YsotcdcAF8P1ajoTVcu+oi9hY2MdJBHvhuRhVwkwFGwcH/ALlJ/p+2Grj0wHqZP9Z3xYDik/y2JpgJP9MUuPbFs4ifLATpCMXg4GRvc4InywFbMcRRsTcYqG+AMnElbA89sSW2AOSpiSVMB+LiynUvgDkfFqtgZGti1DgO1Tj2POcewGeGK3wTiJp/w4AeMSUDFhXyn1xCfP6YCLHFNUYub+Tiis3++ApHv/U4upi4xX09cXL0/b/XAK6NQrl1qAElCWgbmC1h5tYe+GXB+K0M1TFWg4det7qd4Zd1OAuFtNBY35ojuHP9Rj5Nnqdfh2cqNR1U11nw2A5WUwwQ/haFYSp8j2wH3NlOIWxm/hH4wpZwBGinX/JNm80PXvpNxfcCcaQ4D2rHR+mKXMG+/bFit3+gwF1M4tU4oVvbFgN8BJ8Dt/Bghz7YHY9sBINi5WwITi4HAWau2O0mviBxPL3wB1M4vRsVU0wQqjAQqNj2JVFtjuATIt/5OLdEdI8ziYT+AYk1Py+uADqqJ6nEGHoMFVEnvioi3bAB1P5OKGH++CnE+eByO9/LpgIqPfEx5bdziWkx28hgfKZ6lVJVKiMVMEKdunvtuLYAHgRikJmz1R9K1T/LA/G+FCvRq0ipMprT/HRJ2/vNTaP+nF/BXApte/jVwLx/79S198T43UdKb1aTRUoxWBgGwBDiNiCgce/QwcB86r/Bla1TLEEEKyhn0MOjEEwIVvOQCD3I03wv8ZuKgyueGirIC1T1J2DdLgiHFjbvJrq8ZXMU6aq32eqKylYGpbghhB6EQIMiO+M/meBpmMslWkjBkp0wH1StUaCICm6ONBBG02vc4D6vUm8WPfHKc7frhP8ABufNfJ0XcksAUa1yVJWT5kAH3w9K+XtgOTHc4nTJnzx0dtvIDFtK3lgIsPriFVcEM3tipsAKw9sWU/LHKg98eX1wF+mcW0B1xGmY6YIoYAqiMFJimkOuLwMBxhj2JY5gBCP4MeqCP5OLtHn9MVtT9vPACv74HYeX1wVUXzPtgd18ifXADN9fTFLoR2AxdUHn9MQFM9B7m+AyXxbxetlnpsjRTIMjqYsfOLi979uuRbN1JNUMVLJBM33uGIH5YX2i2Pp2ep0jy1GQMQQAzKtvIEyRMHtYdhjDcd4R4Wao0KYAWo4YfiAA+csTeBp1EGR+2Ad/DyF5cKwctV1FySqBqztpUdW737T0GNK1EWBnQwKkRvN979A2MwnHkoCooSpWId3OgGNLOdJZlBiSGgxB74nmPi+mVRgjK2qAHmN9LGLFivNNp5cB8xq1quXqmjV1QjsoeDPKYBBtqAse/vvseE8bYBKdQKaTHUlRFG8mTaJkm83mOuH2VylLPU6qvRBFXTmKSkiZupIZT8zouoel8JM98Evk61Ktl6hbLO6nmglCflYg2I+W/lveAG04MEBzASAprs2lbgFlQsJiDDFtreuGMe374xHwNnGQ1Uc6TqBKE91EEflU7TBEBbDprqnEaQ+ZijTEMrage223mLHoSL4AxG9vbHRU9sV0SIkGx6z+2O6b/wBTgLgZ/wBcRqfXFip5f0x4jpgBKu39MRX6YuK+nviAX3wE1OC8u+2Bgvti6lgGNJsEA4FonBaDAcOPYlGPYDx/kYqdgNyAN5P64sqVACBNzsMA56oGUroaD1JC+4nAU0M7rZliy9Z62n9/0xKusbj6n+mMZk+ImlUqhmJN2I3DFZMFu0mT3AO840eRruVBem6k9WZSdpBYD5fQYCVVv9gMZLjvBM3VqhlrMElRG0Sbws7KLybnba+Ng9+vsBiLpIIiARE9b9vPAYnN8Kr1KgNKo1PLqDrzD1JLaQdTaZA0CNIIA6kcuEOipUKqGas6KXRW/EghgNMkSVg6NrEXvjT/ABbxBTlly+XIDViKaACIVdgANpIUAdjhNlgE4mrrPhg+GOsf+mHbc6tY8tOAuoVRXYKK9ehVeaiKpIVvvKltFoc6bGdjEG0541gzTUZ2BBYwOZmvY9CSWgt2n0w3+JcgyP4tNbU3NMGQYPiMaYCm5ufofLC6tkKhNMhRNTWaafiBW5EbCVIjvPeMBvuDazUotUC06hJUBRCCCrIAb2ZBUSf79hhvxHLzQq0WG3Mqm00yZIHeJYeXLtjO8OyNWnTVmfxaQv4bLcXKuAO2kyAcaPL5pgI/5lNhIBOogHaCTzAjoxnsemAwT5bTmAwhdal3MblGA1FiZAZagWBaQBfTqxoctnvDMOA1OwKsLACLjzC9cKPjThmpaKo3zVChMEHS6zDLYx92DGx6ThVl+IVqK+FVpFwBysDNokD9xgPpK0VpllUAKGtfuqtaTcDVHtj2sT1J/TGc4N8ULVpNUKGaXhow7rLQ0nrpA9x54Z8Jz3iIHciFRdT7AvfWL9ByX6zgG/idhOOayOlsKuK/ESZdkQidYmx6HYz2scGcKzyV0DoDfuDB8x3Xz8sBNn7L746rHr9Bi51PU4gI7TgOJ6YmrHriSTiar74ArLseuDA2BaS7YJwFig49jgOPYBUfnOu5ggWBgT2P4RuNtpOB8zkqchG11G+YgtAH95yNh+/bsVk6pRQWWdZJLCDcxv52j+XmKOpWBXTqO4Fysy0gkxIt/tgMb9hV6yOmtKTPo1C8N86xqB5S0QSN7WnBWV4KBWK1lLgyy1DrOqwkNJYBrf3drdhqM7lVan4c6RACx+EiCpHmpAI9MAnPIKau8AmQR2YSGXqTDAjAcRIGlRA+l/IdMIuN5sodavTFVR8sMdQ6rqnS30n0w7yeZWsNSmUuNtz1jy/k4Rca4Q0VK7guQCUSygATpt+UASdvXAZLhy/ey66mvC3IIJmbG4GkWH5b40/AeHo2vMaOYZirHbSpamIFwLSbExcThZluDIatFabF4prUmTzsGYMF2IB0tBHWD0w/4EUo5NajfKoqVDbceI7fUzGAop8OWpXYt/y1qa9O3OUXSd7QJPqcC5jhpBWtYGlnC0RulR0XvA3B6zHScMfhenUC1fEvULh2m0F6avHlGqI8sN6tAN817hu/ysGH6jAVrl5L3gGw91H/AJaj9cWUWkAgBdV/rf8AriwAB5YEArb/AKWJP/8AYxGiovA6tv0kkj9COmAhncl4i2swurdj09R3HXGd4XTmpT1pYvEMLSG0sPqSMa3V038v9O1sBVMmjMek35e/Ux8uqwvE+eAU8eyiUVqIAEOvWpAMGmRJGlbmDT9oxkcvUrsreHyJSALOxHISSDAZgA0DfcQAO+N5nIqVACzTSZZnmmYaOnSNoFxIOEFTh66BQ0g1Wd5YidIbS7uR1aGAWdtRwGfr8TXN1aNNvvSmoGfuxVmApeLgQASBc+px9I4ZRdaah21HsE0BRsFC7gAeZ74+d53hYo1RTooGgv8AOusPopiQ42MlXAAiCSRFsbXLZjL5ZEILKHGpaZ1MY0zAU/LEdY/EOtgNoZxSrO5gCpUQA78jskAf9M++CqayoMRInGFzGcNSs7r4mgtyRLBSSrOIUi7G8ydzvAxrc1n9CKX1kVDp8SkphZFm6xPQ+flgE3FePulSrSYMklRTMc0aSXIABkm0WsT5WecD4pTzAISeWJ1aSdhc6SYPrHl5Zl+HK2YQHmpyV0zJhhUhtQ5mfkBJJPzEdMOfh3hiUqpdDqJQrWAk6nBXSVBjcBpjqR7BqadsXR1OM3luOrX8WnTMMARLACLn8JIYmNrdL4vyeVdqQDsZB6QCL3BN59v64B/0749igppQIkwB/n13jbHsBay/MoGx1DtfV/UN9cB5ziKK2gzNpiI6zfytbe+Mu+fzDsTULqxJEQRp73HQQduo88UZziFfU0HUsfNDAEC4F79AL9sBr6TyJEeokj2aIbvbvhdmsmHL0pHONaEiY5lFUAHb8JneankMYzMcWzQlldlPXmVRPoYn6YobjObVgzVlkSJ8RbardDMToJ9BgNTw7TlxVIh2pkaRNynLtuAZnpv64AyvFiVrUjpgpUZSDZZmJ3Mc3exwtyfEX8VmdnZW+6qOLyGEEi5KgE6hby6xgSlVVBM3NmO7EFgSdjvvcnAbjJ00mnV0yqIKak2JCye17A9xJjcYxjcZnI0cusa/DTxDvZVDNfsG0jznfuK/HWA5WKosMIQD5T3Jm/nO/rhRS0BiAGsoA2gljf1WAvfAfRfhyoGFUgwGdIuTtQXuAek/ycPaSgbD9cfO14tURCF5y7zqb5tK06YjlNrPFtow04X8ZM+Y8GppgiFMW1jcT16iTuR54DQioaZmq4gyqncgGGvygfg/UbRi6ozAPpBZrMFteVAAvYXXcg4RcXrk6XZiIiBuLwDA2kEg+xwJ9tZFBepOpl0rqmysbagdoIN+pwBPDTXqVi1XVB2GkgagImJlbKQOUj0nGjrV1pqXYhFHU9T2HnjM8W4uKqFQ2iQCQI/C0qJ22PrIHnhH9tAC62OlSxXU8/MOh9z7ne2A2orM1WdPIVEOTe21ul289sXJRAdouWYSY6aEH0tjL5LjKoPu2BKKBp1L8o2/FBEeeGdfjilGqU+YMN+qsKawCO8mIwBfDaAdA5UEsWftGp2cDzFxifGOHl6ThY1nSsi0KDcDtyl/+44U8G4j4IZGBqRcAEmB2AvbBvE+JMUpimVQuJ0iSQZG/tP0wAfDsr9jk1LBUDQvctoIHropt6sfLEONZ3UoNKQE5YLRbrK7Tt1ItjmZz2pCKhBQaVO0m4JHeZX9MJs9naa04DKJFgBeJt7WF7bfQCcpXl1LAgyCN9yL3N9lMRMXk7YaQAJBaT+FZVjIg3BlJsdunQ4y+QzkGmSsAsYAuZ8N4me9uw+mG+Wz4XmICsCZ1ESSQFuOgAHTywD/AIBwylSlgjSzlhNiASyqATJsCR++NH9rVFZmCgDmveP84AxmshnVgSGsLH5pMzJ2j/LBvEa7vln8NgCVOq34YNvKb3ie28gND9sWPmki5gi0i231vj2M1wApTpgOsVBKuTBJYQCQ25VhDQdpx7AOc9mEIBKfeKxKiJ1TPSJP0i2+EGY+J8ouY8NqGnTYsSGAYxYiNhf9cCZniTB6l5VxpKiJUEdIiCJBsf6nGU4mxZmdtMnc+e20d7RG+A+kZ3MIxinQpMFI8RYVjBgnZTBI74UcZRGpDRlEWOZSrK06T30RANzj58mbZATTadQgx0jbpa/vY4Y5L4pzNJFpGqVCAKixBggxIAEgEzzeV+4PM3mPFcUaNBXCFQxS4B3OqpOkvcSBcdYwv4hlPDfwkzVFyYZitMQsRJLaShAjvePUYztb4iqplUyyPHM5aOq1L/KPxSzbz0xXksyiUiXrsdWoJTVATJ6/NAETeZAtc4DXZn4Y16wM7QJFNz92EGy2W0STJuMCcL+HquYAq06jBarOQNQQ6aZWmDfvpAHpgbL5TUieIzh6olUIAOjbUBJHmJaTvvYAVc0i0qTGq4DqdKQCQNRPy6hpEnbuNt8Boc38N1kmjSq1FZNRcAiSGp0Gg9TAmAN8Xf8A0/l6WXam1FWdGYGtDAkBzcAG1vXGayhhDzsigyIbVfw1I7AmY22xChxCiU1Cq9NzPebERcf0n03OA2ObpsA86Y+YTeNKkx5yQBvJjCrNOZQqosDNiJJKzO8CIuBa+OfaClJmGYNTSswWDD5TInTIO3Q4zbfFDjVsQotMHe24AwGh8HLGSUdSdwSh69CQWj1jptiurkMtYK1UTIstLrvvTnoBgTJ8XpVQoAXWYMMJJI6AysH1nB+bpJIIhYFlAm4N5/eN+mAJ4cuXSTPirys3iMonlI+VQuzaO/49pwQUpkkU9OipUDaQ2wVR0iQCU/X6IxWUDUUTVMXveRvJsCLwJ3x7/j2kLyQdNSBaTqqtDBQsCPDI6xI9cA+ZGCl+QAb6oibQJ1D9Re2Am4h+UqzXujaQD6xeJNwe+EFfijFtVZg9pEAjraVsNuuBn4kDACjc2A2J2MzMRvftt0Bq1CFkMAOsMJ+UG4J7d+3lcd8rTpkGq2iRylzE36ah36x26Y5SrHUGgFm6lYJBFrNIPqN7bSMKs/ly1VdZd4JDs+4WBHSVFzHTywGkyVFQV0MrEhmB1g2FMgfKLXqG/rhhRyCqAajoiyYIIImbQ34f9b4ScI4eaZhWHhuGMRqKgVAJiQdwDbftvLjKZcms9Bq66dCsKgpXJaLRIhhqI9sA94fTFMCaimL7kcp6yev7YeCkkBYJBIYk3J0mR/8ALSfO+MgcilMqxrp3TXI3AgxrIHUTB33w9yHEAszLdAV20iwAIFxJP1wBdPKKXJAlY87/AO5vj2DFzPS8fX/LHsBgM9qXSZkSeWSTcyOm/nA64X1a7gHYbwYkrIuQSbH0jf3w8qfC+ZJvUpBfIsf/AA8x1O474HPwjmNjVpGf8RH10+vsBgM5UOoESwn8RAJ8hqJJBHlf6YX1Vhl63FjeYv0PW1vKN8aqr8FMDz5imOvKjtA85i0fzbAzfCoBKtWEKZMKQbAT1i0ge2AyjGJ5pZhBncCYHnqsI9MdbOEurVYbRAIjeAAAQIt+u+NBxb4TVaPi+I/iOHZEMMGVBJOwImCB54xv2kqsWPY7/wC+AdcR421TMnMA6dKjTEkA6YAHlJJ9/LC3OtqjmiJk9hraIt1t9T54DNRSREwdwTOCjmFi0Ttt0gfz3OAdVsyooBpaNagE9eUwf/j54VsADKyw3vYLP8GC2dTlokGKqX2A5K3+WF4r7yfLvE72wHqObZCQDaGnyIVr773wNTqRPp2vbHarRM7n3MRiNM2H5TcjbbzwDfg2QWpEl1J+UzEX31bAzb+TjQUQVp/ec9/nkkbn1A6deg9MZvh+aRAwkm9ugv5mw84BNsOcxxQAAoFYRcb3iDaZ9z2wF+VkVBOpFP5SAptIG0gWnY+nZIzSSTuSWmdpOofqx27nDh84DTG211AgarxEbXuIvbrhXlqT6m8LUdhME/hBuAJ7CcBQ9zffeD6beY/zxRTrsl9Mgn5eUT/P5vgzQCPvSwvIiI6bk9vffAGbeAFAgSCbzLfX+mAKSvIDkgwZiSTIIMEnmgd/6YZ5cU2B0wALtJmD2AtAmN77dxhDQO5t5AdSPX1PltiqpxCDqAKtaQRYjrItB88BsstmqWoIBqZRLGIHMT03mPP+uJ12kuRUCl4kINJBWwEAkg/Kd7xtfGNpZvckEB6oJjsOgv6fTF+SrmpIF1WWNr8zGPe8YDTqGUkadRhSWLcsQJMzcA/lkX+j7h2dYGkhqqogzoGre8RLXmfrftjFiooI1S0XHNM+Qjp6Y0vw5m1AnTuSLAWgdZa94wG2+2oFDmo3cEhRJgTKjrFsewvfMq1Mgg6Y1fKBBmYk2ubzP7Y9gNM2VJ3/AN/9L/qTuwiDZaATF+3+fboT7AYzma4zxamut0UKCL+GhE+glrG07bYBHGuKVB4iKpSSNXhqtwxBFyDOqemAf5lIBIAJHUybza3UDc9zboMRXgDMQtRfCQDXVJ/LJtJ/Eb+XzHGR47x3imVA8auUkgcgp7tJHMqz0wO3EM2/NUzrPTAcsoLPqCEq0LIVhIIsReNsBqszlGzK1syggIVGXA/In+YbfuWx8Y49kvCqlRdd1O3KTb6XHqDj7V8PfGNFqSK1KoqiVVhoIseqliRcTZj63jAHG+DcJzIl67KQSdVIsCNXNGk03W/ae+A+KE7ee/7fT/XBGTghgwPSP1v542nEfg7hs/c8TI/utlqjk9LMsD9MZ7iXB1pgNTzC1VJIEU3QwN/mWOsb9cBwqWytQmLVqJ+qZgew2wqqqwNwBO0dsN8lUP2bMrBPNRJPaDUX/wAsKMzmFHKt2PXoLdO588B6pWZ4kXACi/a37W9sWZSk8QAxEzA9Lem+GHCuKOwRDp1qQBO7iLXiDETc3tHWDqdYmC4g6dyQoIldpiTfaAdpwCmrQYG4NthqBF97d5wzyKgsAqlh1i36jp73wYubpadASo6qCCqoSD2gmIAmJ1EwPrZw9DSUFSVZhDAjVpAkwYAhpjy88BflsslMantykaAxkGbk3BA3uf8ATCvinH6dM6cuQxPUGykgCRsWMAdhfrufZpswdRFjPQXj0i8zP74U5qnVKrTdXMGbgn8J6dBGAuTi5eAVB02JJAE7zqiACP8ATBrkMsBVI6AuHEm+6GdVve/bAmVqaFYtTaqWMgMNUAENGxIHSZ7+Yw64d8VZilTAp5agjCTrFAM3zC0spgCen+uAWnNIqnRRViLcyPAkjclh0BtaZ9cKcxSL1WQteAbgJJI1aQASBva/YWw7/wCI1mrGvGiq7AsRTmVMEggAD8K2jqTa+Feby71a7OaTSZL/ADczsSbSBpUSBAmy73kAsQ6SVYRFo2vsT/itGGPD6LwVYFVYzzAqPlJmY7Wjytecep8NdnFnkWvawt5wB08sMU4K1n1amMnTHqBYzeYvEfS4WtDadDBbklhqJY7j5tgImR39jsMhwOv4SmmgI0xIIAbYixgCJPzRNr4zRzJy96atVrMpAnmVPMwoRjHQHSLTO2LeB52tTcisXdKgl25iVc/iEb2gEAekxBD6GcroCq5QGwa+ona0At3nHsJS7KYs6bkEghZBYFYPvANuaN8ewH0B1SoGps4O8hQXIUm1lvBEX7YrqZSnl6DU0mBqb5WAkyepMDV54xvB+LMrVmYGoF52JEmNlJbTC8pmJG5EHFnD/iJ3q6WdSh+VmKgqZMiAOexBBIEC284B18Q8OpZmzNEkBVZTeC19riCuMdQ+FjSZap1LCtTqDSxUatZVlMQEgibWImdzjXMoaYrLKmSFjrMEkgbwG8yIOIFwAzaQDTRobwioWQwLFiumIDCZ3JwGNy1CnT0qzAAEk6TYExESbzDdB3xWaKMWuxGlSdhJQG1rWA9d8aCpk1pqpbRTkAIQwUPMQFiZIXcADpfphfxoBwxUljp06gDc6KkiSb3UST+acBm85lkWZkxI/wC1gLnrvPt74rzGTQqqaTALMWnqY7dtFr3v7uK3DVJCFghZaoJDSDqJImCAhghYJvvAF8XfY6Z1J4jRCkwANw2kglrX6x+0YBEtOn4VSkoKiArEH5mSpM327H2wszShaTQhLMeu0A77CflP1xpa+Up6vu0d9S1G0swBnxaUbQAOaPbFNTWqEqFABJIIJgAyZJtsTaf3khlcvkaSBtYLNMaSLCGUSO5k3/k6VPiSkoC0srl1AsIBb/3F+ZW/wAW6E40OY4fSqtDJJ2sB0O8bfXy2wgo8BQMPuySzR+JgOpBOkCIW5wF3wjXVyKAApoxYSN4uWGsyYkHqYHfbGhPB6Ka2eo5tUhCVDAq8A9ObSs7bMOwlTT4aKLjl2N9Ji8b7z2O+DUp5eSfDcNNubU3mZwHeI8LoU9TBzE1dKahP3b7ar6tQKQb7t2wKeG06hKhzpnSJZd/EImIiCACPXri7MjLsSiB9Y31Ptee58/fC2sEUkFyNEGO0xEHqbg4C48GogqNZlonnWNid9ItMEMAbHYYS1KZZjAtO12/U3wyymmtqj5hdtR6DrP0x6nUpEqqNJY6YCne1zPQzgAqVFhuvpPTE1qfm/T06/wA74Kq1RTfS0i0yIi/9OmL1IJKjoAduhFv6YAIVJaADBtcYOGR1D5iLgMFifP2/npAGJksL2ETMe+LsuWgQp7g3n9sArq09DsANRBMT2mBbvF8E0IYamtBi3Xvb6Ya6ACCxQMLxub27nvi2m9FZ1BRqMk3JB/7RBwAyJpFlLqZgbFTPf8pJ8745hs2dollNMc20bX1Iwuf8J+uO4AOnxJmUhiYAjSSd+WIWYIAJgfsBhxw9aYpVXBWkyqy6wATrJUKRsJu0dfMb4yvFanh1PDVgYYgkbGwUESAYO+2JPkqr0mSm8mQ2meWVkweklSw0jqRaRABznOLhUo63E3bV4sTCqGVlQEG536GRaTgjjfGMtUyHhuDqHLTpg6dTUvwtLWQjck31WvEJ6OUFamni0XTQZkoQykELq0ltVWFieU7gmNyp4nwQU6FO4dVzBQuCTAJVVEEBiVcKGAuC7Cd8A54nxUU8vToNRDX1sTqiRUDKUcsxCHYmxhSIEzha3G6aKpVQ7qwDrqaxAYRMfKQwtexgxhdV4ZV8HdD8sw+pVAJBUmAIKSSe1wbTiypkWonw6kBaqh2IcH8HhzBvCgC5HU9ZwBWTz6IVnw1CPAk6RJlLLKkLL3NiCJM4sOcARhCatNMhgu1O7atJs1oMgwQ07kjCF+GvSCOwSqCNSFWKU9OoFtbnlUEqSQDykAzcjDLK8TqEFVpzACGEUWCiEmJWFAiCABpjaSBNGg9WusnVrpOVNgCRXyxEeXyzPQ4vzLUUDIdLlgxUAXW0QRsscpuZMXjEsvl2q1DSzNdFdqZUqCCyBnpkSO5C+wiYkTVwPJutdAtIhSV1AjW0arywWdmLmwG3kMA7zCMoZySQqs5CwpOkTpi8E3EeeFOczqOlJNFVW1bEBGVpRYvABIrfKR5dcPfjKhUy9EBQjCq3hMpEWZKhsZHRSP5f5vW40VNJwkU4MyBdmPMukCEUgKSqgCCTBnAbupUFQkITqX5i1re/f0/pN2WoBFVqlSnTUnTL2LG9lmJMAn2xd8FquZpDMPRRGU6KegRygXkg80lvSywBAwk/tVqSaOXVBt4hbc82pAoE3kr0k7bdQydHidRmzGYcKqVqZUwSAniaElCDzOp0Menz2E4pyGaJRiagK6F1CQbgFlBkSQSqgwY28sM8zkappBaiwRlqCrzJIAfLX06gSAfEv/e25SSFTKrQrrVp81UCozr8xXxSxIvAGtSoFpg+eAX5/iUtU0eJJCrpLQJkFjAOw0GD6z5c4U9Srpy8sHYu6tJkQkspvcEIN5IIsDqIJ+d4YMtnArMxQOoXUIY6qalWKG8c5lTfceeCq6+DUoVJpoq8wAJCpqDMygty9oA31Na1gDzOYenSRSCprKx1GG5dSldFtzygsCTuBvGHHwZkqlVqxFRiFCgs0wW3IGq4gW2wHmOIg0KoadRzHjS0To2UgzymHYMoJAteLY09Ok2Wo01pEiaVOpUUFWh3BD8p0m+gNYg809cB2rwx5WZIJ/vW7yYj9evTB9TISl6ggizCw8uYsQR1wvynFa4ZtQbRANqciLXDKp0m/ZgPaMOk4hk2dS9NyYs1VGYT0gNEAR2UbewJM1k6eoGjUBYbjxNc36roiO1xPphlT4HUqKfEpP4hO+pEXYxvcd4gY0tLilJRpV6agiIKGkNMD8XKF331Y7WyOacU2y2YBVVAElHUr5kNfaAYJPVsAp4N8KVlqo1UrpUqwA5jZwSIFjItvF5vGPYaZ37f987Cmv3cKpBZQD8/Nq1RYNGknmtMRj2AT5akqIlRvCq1KbEsOVpVeVw4KwpBm+4PucSDK9ELScAwxCKLlGWwk2LDWJEwe1705/KMaNWo1RH8WmTptKs4gQouOe7bgi47YR/C3F6K0mp6Drl6oaSdWlDYH8Gygr1IXtgGy18utZtNLXWSlrJZJj5mIpXDOzQQdJgwBzQRis8doNSOcqS2XBLBFlTqdtWkWAYaoJaBBvJXTCbhlKnmPsvi1Aa9Ni6hSYkGQCRMGUU2BmTbu0y3wZl9TDMOoJjWKAGs6CBpELJBKlZMXE4AChmfFo06I1KlWlNJAukIU1BBOkEwwBDSwYuflBwPk3SotcIDRSRQc1Beoab6hDAqoO9jPy94YJvibPvTzVZ9KAUmVaKCSiqYNMWiQEv5kHoIwBQ4o9XxDVOrWWbURdXIAMDZQYG0bH2DRfEOZoVcsEzDsjB00L0ZUAWCJ2CReRzERaRhivGaFdtFIkluZ2IYBSzMI1E6mZjpudMxyggADH53h5fKirYrRI33bW9NQLGDOoefI3ts+F8IzWXqUcrUyyguviuNYUKgbSxOiQ0EqNIuZGwBIAbhuQCvTRXqP4pdDUqCeqAARAIXeBaSe+NrxDL/AGfKV2ooz1BTIBALPe1oudIMgCPl6b4UcSy5o1OG0y5qHxiupiSTKEz1O4t2gY9/abxZ6GVSmv8A+Q+hiDHIIYj0awJ7SOuAC4RlWzuQrpKgCtSWkVJ5YdDqgHllWK7/AIWvsBm/g3JpVrDL10J01GJRnKgBaNXUJF1Bbw5P90YF+D+KFM9RWlOl20Mv5lGogHpIhSNrjGn4PUAzauQvNlBTfuzHUjMPMkiZ6A+wcznxiMm9HLigoDqjkI7QgqXVACJZ4uWMST549/aHnl8RUagKhpU9ZYuytpdtICwNuXUZ3iOxxnOPZpBmQFA1ZVzTVyZZvCaEJ6EArYRYSDIwDxDjzV8wz13DKQUkgKFQHVbSADBned8AzyvHfEyvhtSC0nWoqEF5TRpKBQDpYAqRLKWPU8glXneI66a0RSEwFSprIIDC402UnXrM7AdCb47WzdVBQy9NFKayisVu4LADmPQF7ibSJ3vrPiH+zkn/AJRhuYw0kXFvMAXj1OAQ/aqdeur1iaVTWzVKpJdaSqHRAFCEiG8OZkQs2E4b1c7UWjSFErU+/B1IoqI6q5VEaxFzVWFJJAXzwuy/wpnqcg0qLsysocVWBGoGZBF73xdkeDH7QKNKm66KCag7DSCtYNIYWmRY7wzYBJwTI0/sztWVoZQyqCJITUCRJAkmUFrSca/hKmnVzOgKFLUyCxMmUIN9ydWq/thbwv4fX7zxk0HxCUQsQVHYEQCu0CxsfKXmRyyUyzKznVAuZ2sIJExv1/fAeeu4PzU1MzABM9O09N8MKecLEDWxtBAtN9vPy9DvOPLSotdtx+txsxt5e5xKrTZI8NA3lMET5agI5d48sBChRRSCHKg/hFQgXHabegjDXJ5CmG1oV2Au2oW2jcgxbecIWzLA89OGFiIHS0zAnr/tgrK0tRm1zcQO026DAPv+LVUkQSgknUwI0gknnDEjp1PaBtjuFTqEGlqRAYxKx1je1xaZN7Y9gE3BHroKdGuhNEwyEsflZwFP+HsY6+oxh+DsUzBSZC6hqtcKdxPeBj6hxehVrLShU1CkwQCFZQKeqnKSSo1adOq9tgTj5tkMn4NWm7LzrVKurWgBbgyJDTO47d8AvyS1fHilqDaiw0yCIJPTYAT+uGPHUrZdyNTI+ialPa+rmBjf8s9u+G+VahQzKPUeAfCYSpaaZUl50aiWKwdImZMkWx747rh2FajzJUUKNawznUQIhiQpQpYx5CDADO+AM1SYtUNMIGdiRqUhFbTG2/MLnqcZ6gHWGjtA76p0+t8bRKBZK2XaqKYFrLysShV2jrzU+nQmO2FPB8gi1RraooRhJanYFTuIqEmCpEDb9w0HB661xklUafvwrLezutTSsGzL4ge/Q39PoFShTztSu1XmanXq5cgMeSNLUxIgjlUknuYEwcZDheUVmLhtXhPRqUTqA1EMsz6JVe28gk7Y0vD8s1HNVnJJ8ao/i/8A7FbxRHYKiVAB5mZ3wEqXwoA9LVmMw4otrpq7qwUgET8mq0nqcYb+0/jxrtSQJpFAuzBgQQWICagQI1BQR05t7HH2EqQb/wA9+2MF/aJkqNFkzZQnWfCrDcFCp5iJiRAv0Ok9IIY74B4D4uYXUXXQpqzG7CFBBIizPPrbGlzPwU1HxKxzDPTRWZk0xrAliGMwZ2MDb1xD+zjJeHmzzTNCFtIIYUDM9bUt43nzj6LmBpRjpmFJAF5gExHc7YD8+8P4ccwr12YhRzMtNQSFnmaSwCXMAQTcQDhhlfhkspA0hVd6bOzNLL4hSW2AFt1AkAzBF3PB8i5p0UDFkVKpANoXw9lQkajqcyyMw3BUXmHHM1TpKcsSCRr+0U35WBeuSQGBMKU8IgqWAgSSRgMrX4joJXXrUM3hkixQsQpANwTAbacfY/7NOIvmcgGqNqZHZASb6QFKgny1R6AYxfDOEZSpP3KpzaYZmaU0KwBvcjmknmAgSLKPpXwhwqlQpVRS2es9QiANJcIwWAIAClbRgD/soO48/XY4jVygIJCR6kxP1tgttt59J7YhM9hbtP7X/TAYV+F5hWJLgjUZVwfoHDX9L2vGPLoAAejLdFC67f8AUotPacbDO5BTDQQTYkE7X3j9/wBcZ7iDVE1HwCxmFRfmPrYz3sZv13wFVQUXUBwVHQlSveBqso623tiDpQRyqvTRwIIGpdJa8lgwm3p67YHzvGQq6alHnMcuoERNwTAKGJ6dcWZCvT1E0a6rtNDXUpEiDqALnTM7AW9JuBGbQF01IxZuUGmltUfnaBtMiD1vjmU4dUrc1NkAQ6DDGVv+cJpkwLXG2BuKcUp1irEagwgKxnSt41FY0vvKktv8w+XFWR4fWdpylX5VYin4ml121KoXTqB36E2kYDQ5TItTgMNUiNZaTF5XSQCFmLnckdMexdw7iAr5fwqjA1hIYHVqNjdTBggHaPcAzjuARZag2s6SHZICjUCDuywwBGoqf62vFPFuF0qhzLldLHMDTABYDwwzbiRqKEe474Y8V+G8/QOqjTp5hA2sBSAwO5jVcxAiPbCui71MxU1k0a7qpioroA4ZFltQOkhQT13N72AHLaWrUXFNE8BzUYEmFXk0BZugDBhGwB64Hq5VWo1wvKF+9pKDIpwGdgIIYKXQqqmwMRF8PM1wTiLErUoTU0kLUWHR1aLE/gjSPm7mO2BzwfPUdNOtlmYFCA1IGsrQSVDKpBV+Z5Y2bXvacAufgJZiwY0tKvp1IXkay+mVGwZ2H0Fpk94PwfxFzdGNVTx9OpiSFE1SCL6iYUG/URjV1f7OiUp1Mrm61CoF2YMASYmRq1UyYvBPpgHgHw9n8vmmdqKsXOqq4flaSwkObs41TBW/fAJM18C5qkzNSmoIJUUqoonVuupHpkMAY/ECY3vjU5DIZysGrK5ozUJ8GtTDaW0jmDUzOxIuT12m2wAgQQB6tP8A5Y6qjoD7eXrgAOHZarpC1SpZbakEAjpY9Y3vH64p4t8OUM2gSpDgElTqPKxBWeU9ATYyO+CuLcNpVk0urdgV5WHowIIxi/8A7dLTLPl6za+1dVrJE9tIYHzDA4DN/B2dq5csxoswWoQUFtBKsIBAK+HrqMNpB02AxrKnxwVBDZN1b8Msd+k8gww+CfhupladVKrioajTAEKFAIFj1JZp6RpHQyJmf7Pq1Rmb7Zc/mpz26h8BgPibPO1fMVHVqdSrlVARSQDIjxdJFxoDpP8AescJEVTk3prSYutRH16dk0qJncajBI227iPoXGvg3MzFPKL/AMmpTZzmYRiWUownmUABuUi8wcZPPZ7O5Sl9hcMtJ9P3ekMDBUyrrcnlHVvTfAOPgo1KlRqbAGkngupCGdb5fSVBESsyDMgW2Axpvgjihq1RmFVly+aApAMdRWtRRTTLdAalMsN/wKJkjCr4J4uFzOcepSd0ZqUvllNWnRJSSCsCppLT+E6dJFsaP+zvL0xla9GlLKmZqxykcq1D4BRmhTAVCDfYeuA0rpH19cSNNfzfT07zi/OaQYJAY3g/r64pUeuAod1uHACjqx/g/XAWeNMIdFREO2rUAB3E/wC+IcRzlNwUKywvoddMATfUJE2JtcjHzrigOhglRlQwCkW3/vEHbr+u8hzitR6paoxNZVOlX+cDr+H+eWJcE4Rl6tSKlXwgT1EiIHmIvO5HX3RZPP1KBMOncpJ0vPcfLceYO22+GTcRQ0jXoKRpF0mByjmWPKBFwLnrbAb7McNo5fmQOoBhKir4gPzGSQNyepk3+Y7YcIorlA+kPb7xTDAiPfygiMIOA5M1aCVcpXJpuAShJRhcawKiGVPnAnykknVOI1C7eGaSU0iG0QDaWYtzEkHqTHXmvgGGY4OGqCo9WsGBsxIQ2mflUAzvYfvj2Asvxd2ZKw0/eQNC3Bgm4PU7XAjr68wGkHHFM8h+oxxeKpuKe5mxG/f12vht4Y7D6Y54Y7D6YALJ54VGK6SCBO84Lx0KBsBj2AjGInFhxwLgBKFFr6jBJ2Ww9e8+5xYR2A87YujHsAKUHXA9QAGLmeoUn9bwfXDHTiLUhgA1QjcfXBCPjwF4/nXFoUYCs1VBjUJ7SJxCsg6j9Y/XBMYhmX0qxHQYDP8AFlWkSU1U3aNTqbmPlk6pPUbN188Z/L/GbK3OHCAkFiSwYgbAkAST5gb4P4vnyxI0qINo1DpO2qLz2xkuIvrJZgCeW5E7kj/xGANzvx5RqNFXLWI/5kCqUMESBp2BPcdcO6XHUdQq19QZYVlXSZiTMcwPWR6Ed6+CfD1CpQ8QqA5nmCqbATADKQN9wJ88KMhklrtWDz/6dWemRa6TA2sL9IPngKuM1iGL8+r8RFQWBtDKelogiPPCJ6niLCuC3QGBINrTAv2PtjTcF4zVrv8AZ6sPT0yNUki35iZO53nttjMfEWRWjVqIhMFuvnfoBF8AtYkMQysNJ0wAPrBgD1/XHMvVWSQYbpoO53GsR5zE9bHfDbh766MPDARE9JnqL9sdzfD0plgv4VDCY3t5beWAS5XiFWlrXmp03BJqIjQszfRbfZgCJthhks5lAwFTMHSJBHhEBhbdGqqo3jY2wuz1coQBBiI1Cbk7+uCeHsHI1DyBlv2mP0wGp4Tk6VZXfLZswplk+zS1xA1BG5ge8nqMewu4MFytWnXoqFao5RhcqVtNpt38jtEmeY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MTEhUTExMWFhUXGR0ZFxgYGB4YHxsaHRkbHRofIBoiHSggGholHxoZITEiJikrLi4uHSAzODMtNygtLisBCgoKBQUFDgUPDisZExkrKysrKysrKysrKysrKysrKysrKysrKysrKysrKysrKysrKysrKysrKysrKysrKysrK//AABEIAPwAyAMBIgACEQEDEQH/xAAcAAACAwEBAQEAAAAAAAAAAAAEBQIDBgEABwj/xABCEAACAQIEBAQDBwEGBQMFAAABAhEDIQAEEjEFIkFRE2FxgQYykRQjQlKhsfDBB2Jy0eHxFTOCksIkQ6IWF0Rzsv/EABQBAQAAAAAAAAAAAAAAAAAAAAD/xAAUEQEAAAAAAAAAAAAAAAAAAAAA/9oADAMBAAIRAxEAPwDcJtiD4kDiDtgK2xJcVu98c1HAFdMAVd8Fq9sC1u+A8DjlWnqBCtpa0MBtf+dsQ1YsotcdcAF8P1ajoTVcu+oi9hY2MdJBHvhuRhVwkwFGwcH/ALlJ/p+2Grj0wHqZP9Z3xYDik/y2JpgJP9MUuPbFs4ifLATpCMXg4GRvc4InywFbMcRRsTcYqG+AMnElbA89sSW2AOSpiSVMB+LiynUvgDkfFqtgZGti1DgO1Tj2POcewGeGK3wTiJp/w4AeMSUDFhXyn1xCfP6YCLHFNUYub+Tiis3++ApHv/U4upi4xX09cXL0/b/XAK6NQrl1qAElCWgbmC1h5tYe+GXB+K0M1TFWg4det7qd4Zd1OAuFtNBY35ojuHP9Rj5Nnqdfh2cqNR1U11nw2A5WUwwQ/haFYSp8j2wH3NlOIWxm/hH4wpZwBGinX/JNm80PXvpNxfcCcaQ4D2rHR+mKXMG+/bFit3+gwF1M4tU4oVvbFgN8BJ8Dt/Bghz7YHY9sBINi5WwITi4HAWau2O0mviBxPL3wB1M4vRsVU0wQqjAQqNj2JVFtjuATIt/5OLdEdI8ziYT+AYk1Py+uADqqJ6nEGHoMFVEnvioi3bAB1P5OKGH++CnE+eByO9/LpgIqPfEx5bdziWkx28hgfKZ6lVJVKiMVMEKdunvtuLYAHgRikJmz1R9K1T/LA/G+FCvRq0ipMprT/HRJ2/vNTaP+nF/BXApte/jVwLx/79S198T43UdKb1aTRUoxWBgGwBDiNiCgce/QwcB86r/Bla1TLEEEKyhn0MOjEEwIVvOQCD3I03wv8ZuKgyueGirIC1T1J2DdLgiHFjbvJrq8ZXMU6aq32eqKylYGpbghhB6EQIMiO+M/meBpmMslWkjBkp0wH1StUaCICm6ONBBG02vc4D6vUm8WPfHKc7frhP8ABufNfJ0XcksAUa1yVJWT5kAH3w9K+XtgOTHc4nTJnzx0dtvIDFtK3lgIsPriFVcEM3tipsAKw9sWU/LHKg98eX1wF+mcW0B1xGmY6YIoYAqiMFJimkOuLwMBxhj2JY5gBCP4MeqCP5OLtHn9MVtT9vPACv74HYeX1wVUXzPtgd18ifXADN9fTFLoR2AxdUHn9MQFM9B7m+AyXxbxetlnpsjRTIMjqYsfOLi979uuRbN1JNUMVLJBM33uGIH5YX2i2Pp2ep0jy1GQMQQAzKtvIEyRMHtYdhjDcd4R4Wao0KYAWo4YfiAA+csTeBp1EGR+2Ad/DyF5cKwctV1FySqBqztpUdW737T0GNK1EWBnQwKkRvN979A2MwnHkoCooSpWId3OgGNLOdJZlBiSGgxB74nmPi+mVRgjK2qAHmN9LGLFivNNp5cB8xq1quXqmjV1QjsoeDPKYBBtqAse/vvseE8bYBKdQKaTHUlRFG8mTaJkm83mOuH2VylLPU6qvRBFXTmKSkiZupIZT8zouoel8JM98Evk61Ktl6hbLO6nmglCflYg2I+W/lveAG04MEBzASAprs2lbgFlQsJiDDFtreuGMe374xHwNnGQ1Uc6TqBKE91EEflU7TBEBbDprqnEaQ+ZijTEMrage223mLHoSL4AxG9vbHRU9sV0SIkGx6z+2O6b/wBTgLgZ/wBcRqfXFip5f0x4jpgBKu39MRX6YuK+nviAX3wE1OC8u+2Bgvti6lgGNJsEA4FonBaDAcOPYlGPYDx/kYqdgNyAN5P64sqVACBNzsMA56oGUroaD1JC+4nAU0M7rZliy9Z62n9/0xKusbj6n+mMZk+ImlUqhmJN2I3DFZMFu0mT3AO840eRruVBem6k9WZSdpBYD5fQYCVVv9gMZLjvBM3VqhlrMElRG0Sbws7KLybnba+Ng9+vsBiLpIIiARE9b9vPAYnN8Kr1KgNKo1PLqDrzD1JLaQdTaZA0CNIIA6kcuEOipUKqGas6KXRW/EghgNMkSVg6NrEXvjT/ABbxBTlly+XIDViKaACIVdgANpIUAdjhNlgE4mrrPhg+GOsf+mHbc6tY8tOAuoVRXYKK9ehVeaiKpIVvvKltFoc6bGdjEG0541gzTUZ2BBYwOZmvY9CSWgt2n0w3+JcgyP4tNbU3NMGQYPiMaYCm5ufofLC6tkKhNMhRNTWaafiBW5EbCVIjvPeMBvuDazUotUC06hJUBRCCCrIAb2ZBUSf79hhvxHLzQq0WG3Mqm00yZIHeJYeXLtjO8OyNWnTVmfxaQv4bLcXKuAO2kyAcaPL5pgI/5lNhIBOogHaCTzAjoxnsemAwT5bTmAwhdal3MblGA1FiZAZagWBaQBfTqxoctnvDMOA1OwKsLACLjzC9cKPjThmpaKo3zVChMEHS6zDLYx92DGx6ThVl+IVqK+FVpFwBysDNokD9xgPpK0VpllUAKGtfuqtaTcDVHtj2sT1J/TGc4N8ULVpNUKGaXhow7rLQ0nrpA9x54Z8Jz3iIHciFRdT7AvfWL9ByX6zgG/idhOOayOlsKuK/ESZdkQidYmx6HYz2scGcKzyV0DoDfuDB8x3Xz8sBNn7L746rHr9Bi51PU4gI7TgOJ6YmrHriSTiar74ArLseuDA2BaS7YJwFig49jgOPYBUfnOu5ggWBgT2P4RuNtpOB8zkqchG11G+YgtAH95yNh+/bsVk6pRQWWdZJLCDcxv52j+XmKOpWBXTqO4Fysy0gkxIt/tgMb9hV6yOmtKTPo1C8N86xqB5S0QSN7WnBWV4KBWK1lLgyy1DrOqwkNJYBrf3drdhqM7lVan4c6RACx+EiCpHmpAI9MAnPIKau8AmQR2YSGXqTDAjAcRIGlRA+l/IdMIuN5sodavTFVR8sMdQ6rqnS30n0w7yeZWsNSmUuNtz1jy/k4Rca4Q0VK7guQCUSygATpt+UASdvXAZLhy/ey66mvC3IIJmbG4GkWH5b40/AeHo2vMaOYZirHbSpamIFwLSbExcThZluDIatFabF4prUmTzsGYMF2IB0tBHWD0w/4EUo5NajfKoqVDbceI7fUzGAop8OWpXYt/y1qa9O3OUXSd7QJPqcC5jhpBWtYGlnC0RulR0XvA3B6zHScMfhenUC1fEvULh2m0F6avHlGqI8sN6tAN817hu/ysGH6jAVrl5L3gGw91H/AJaj9cWUWkAgBdV/rf8AriwAB5YEArb/AKWJP/8AYxGiovA6tv0kkj9COmAhncl4i2swurdj09R3HXGd4XTmpT1pYvEMLSG0sPqSMa3V038v9O1sBVMmjMek35e/Ux8uqwvE+eAU8eyiUVqIAEOvWpAMGmRJGlbmDT9oxkcvUrsreHyJSALOxHISSDAZgA0DfcQAO+N5nIqVACzTSZZnmmYaOnSNoFxIOEFTh66BQ0g1Wd5YidIbS7uR1aGAWdtRwGfr8TXN1aNNvvSmoGfuxVmApeLgQASBc+px9I4ZRdaah21HsE0BRsFC7gAeZ74+d53hYo1RTooGgv8AOusPopiQ42MlXAAiCSRFsbXLZjL5ZEILKHGpaZ1MY0zAU/LEdY/EOtgNoZxSrO5gCpUQA78jskAf9M++CqayoMRInGFzGcNSs7r4mgtyRLBSSrOIUi7G8ydzvAxrc1n9CKX1kVDp8SkphZFm6xPQ+flgE3FePulSrSYMklRTMc0aSXIABkm0WsT5WecD4pTzAISeWJ1aSdhc6SYPrHl5Zl+HK2YQHmpyV0zJhhUhtQ5mfkBJJPzEdMOfh3hiUqpdDqJQrWAk6nBXSVBjcBpjqR7BqadsXR1OM3luOrX8WnTMMARLACLn8JIYmNrdL4vyeVdqQDsZB6QCL3BN59v64B/0749igppQIkwB/n13jbHsBay/MoGx1DtfV/UN9cB5ziKK2gzNpiI6zfytbe+Mu+fzDsTULqxJEQRp73HQQduo88UZziFfU0HUsfNDAEC4F79AL9sBr6TyJEeokj2aIbvbvhdmsmHL0pHONaEiY5lFUAHb8JneankMYzMcWzQlldlPXmVRPoYn6YobjObVgzVlkSJ8RbardDMToJ9BgNTw7TlxVIh2pkaRNynLtuAZnpv64AyvFiVrUjpgpUZSDZZmJ3Mc3exwtyfEX8VmdnZW+6qOLyGEEi5KgE6hby6xgSlVVBM3NmO7EFgSdjvvcnAbjJ00mnV0yqIKak2JCye17A9xJjcYxjcZnI0cusa/DTxDvZVDNfsG0jznfuK/HWA5WKosMIQD5T3Jm/nO/rhRS0BiAGsoA2gljf1WAvfAfRfhyoGFUgwGdIuTtQXuAek/ycPaSgbD9cfO14tURCF5y7zqb5tK06YjlNrPFtow04X8ZM+Y8GppgiFMW1jcT16iTuR54DQioaZmq4gyqncgGGvygfg/UbRi6ozAPpBZrMFteVAAvYXXcg4RcXrk6XZiIiBuLwDA2kEg+xwJ9tZFBepOpl0rqmysbagdoIN+pwBPDTXqVi1XVB2GkgagImJlbKQOUj0nGjrV1pqXYhFHU9T2HnjM8W4uKqFQ2iQCQI/C0qJ22PrIHnhH9tAC62OlSxXU8/MOh9z7ne2A2orM1WdPIVEOTe21ul289sXJRAdouWYSY6aEH0tjL5LjKoPu2BKKBp1L8o2/FBEeeGdfjilGqU+YMN+qsKawCO8mIwBfDaAdA5UEsWftGp2cDzFxifGOHl6ThY1nSsi0KDcDtyl/+44U8G4j4IZGBqRcAEmB2AvbBvE+JMUpimVQuJ0iSQZG/tP0wAfDsr9jk1LBUDQvctoIHropt6sfLEONZ3UoNKQE5YLRbrK7Tt1ItjmZz2pCKhBQaVO0m4JHeZX9MJs9naa04DKJFgBeJt7WF7bfQCcpXl1LAgyCN9yL3N9lMRMXk7YaQAJBaT+FZVjIg3BlJsdunQ4y+QzkGmSsAsYAuZ8N4me9uw+mG+Wz4XmICsCZ1ESSQFuOgAHTywD/AIBwylSlgjSzlhNiASyqATJsCR++NH9rVFZmCgDmveP84AxmshnVgSGsLH5pMzJ2j/LBvEa7vln8NgCVOq34YNvKb3ie28gND9sWPmki5gi0i231vj2M1wApTpgOsVBKuTBJYQCQ25VhDQdpx7AOc9mEIBKfeKxKiJ1TPSJP0i2+EGY+J8ouY8NqGnTYsSGAYxYiNhf9cCZniTB6l5VxpKiJUEdIiCJBsf6nGU4mxZmdtMnc+e20d7RG+A+kZ3MIxinQpMFI8RYVjBgnZTBI74UcZRGpDRlEWOZSrK06T30RANzj58mbZATTadQgx0jbpa/vY4Y5L4pzNJFpGqVCAKixBggxIAEgEzzeV+4PM3mPFcUaNBXCFQxS4B3OqpOkvcSBcdYwv4hlPDfwkzVFyYZitMQsRJLaShAjvePUYztb4iqplUyyPHM5aOq1L/KPxSzbz0xXksyiUiXrsdWoJTVATJ6/NAETeZAtc4DXZn4Y16wM7QJFNz92EGy2W0STJuMCcL+HquYAq06jBarOQNQQ6aZWmDfvpAHpgbL5TUieIzh6olUIAOjbUBJHmJaTvvYAVc0i0qTGq4DqdKQCQNRPy6hpEnbuNt8Boc38N1kmjSq1FZNRcAiSGp0Gg9TAmAN8Xf8A0/l6WXam1FWdGYGtDAkBzcAG1vXGayhhDzsigyIbVfw1I7AmY22xChxCiU1Cq9NzPebERcf0n03OA2ObpsA86Y+YTeNKkx5yQBvJjCrNOZQqosDNiJJKzO8CIuBa+OfaClJmGYNTSswWDD5TInTIO3Q4zbfFDjVsQotMHe24AwGh8HLGSUdSdwSh69CQWj1jptiurkMtYK1UTIstLrvvTnoBgTJ8XpVQoAXWYMMJJI6AysH1nB+bpJIIhYFlAm4N5/eN+mAJ4cuXSTPirys3iMonlI+VQuzaO/49pwQUpkkU9OipUDaQ2wVR0iQCU/X6IxWUDUUTVMXveRvJsCLwJ3x7/j2kLyQdNSBaTqqtDBQsCPDI6xI9cA+ZGCl+QAb6oibQJ1D9Re2Am4h+UqzXujaQD6xeJNwe+EFfijFtVZg9pEAjraVsNuuBn4kDACjc2A2J2MzMRvftt0Bq1CFkMAOsMJ+UG4J7d+3lcd8rTpkGq2iRylzE36ah36x26Y5SrHUGgFm6lYJBFrNIPqN7bSMKs/ly1VdZd4JDs+4WBHSVFzHTywGkyVFQV0MrEhmB1g2FMgfKLXqG/rhhRyCqAajoiyYIIImbQ34f9b4ScI4eaZhWHhuGMRqKgVAJiQdwDbftvLjKZcms9Bq66dCsKgpXJaLRIhhqI9sA94fTFMCaimL7kcp6yev7YeCkkBYJBIYk3J0mR/8ALSfO+MgcilMqxrp3TXI3AgxrIHUTB33w9yHEAszLdAV20iwAIFxJP1wBdPKKXJAlY87/AO5vj2DFzPS8fX/LHsBgM9qXSZkSeWSTcyOm/nA64X1a7gHYbwYkrIuQSbH0jf3w8qfC+ZJvUpBfIsf/AA8x1O474HPwjmNjVpGf8RH10+vsBgM5UOoESwn8RAJ8hqJJBHlf6YX1Vhl63FjeYv0PW1vKN8aqr8FMDz5imOvKjtA85i0fzbAzfCoBKtWEKZMKQbAT1i0ge2AyjGJ5pZhBncCYHnqsI9MdbOEurVYbRAIjeAAAQIt+u+NBxb4TVaPi+I/iOHZEMMGVBJOwImCB54xv2kqsWPY7/wC+AdcR421TMnMA6dKjTEkA6YAHlJJ9/LC3OtqjmiJk9hraIt1t9T54DNRSREwdwTOCjmFi0Ttt0gfz3OAdVsyooBpaNagE9eUwf/j54VsADKyw3vYLP8GC2dTlokGKqX2A5K3+WF4r7yfLvE72wHqObZCQDaGnyIVr773wNTqRPp2vbHarRM7n3MRiNM2H5TcjbbzwDfg2QWpEl1J+UzEX31bAzb+TjQUQVp/ec9/nkkbn1A6deg9MZvh+aRAwkm9ugv5mw84BNsOcxxQAAoFYRcb3iDaZ9z2wF+VkVBOpFP5SAptIG0gWnY+nZIzSSTuSWmdpOofqx27nDh84DTG211AgarxEbXuIvbrhXlqT6m8LUdhME/hBuAJ7CcBQ9zffeD6beY/zxRTrsl9Mgn5eUT/P5vgzQCPvSwvIiI6bk9vffAGbeAFAgSCbzLfX+mAKSvIDkgwZiSTIIMEnmgd/6YZ5cU2B0wALtJmD2AtAmN77dxhDQO5t5AdSPX1PltiqpxCDqAKtaQRYjrItB88BsstmqWoIBqZRLGIHMT03mPP+uJ12kuRUCl4kINJBWwEAkg/Kd7xtfGNpZvckEB6oJjsOgv6fTF+SrmpIF1WWNr8zGPe8YDTqGUkadRhSWLcsQJMzcA/lkX+j7h2dYGkhqqogzoGre8RLXmfrftjFiooI1S0XHNM+Qjp6Y0vw5m1AnTuSLAWgdZa94wG2+2oFDmo3cEhRJgTKjrFsewvfMq1Mgg6Y1fKBBmYk2ubzP7Y9gNM2VJ3/AN/9L/qTuwiDZaATF+3+fboT7AYzma4zxamut0UKCL+GhE+glrG07bYBHGuKVB4iKpSSNXhqtwxBFyDOqemAf5lIBIAJHUybza3UDc9zboMRXgDMQtRfCQDXVJ/LJtJ/Eb+XzHGR47x3imVA8auUkgcgp7tJHMqz0wO3EM2/NUzrPTAcsoLPqCEq0LIVhIIsReNsBqszlGzK1syggIVGXA/In+YbfuWx8Y49kvCqlRdd1O3KTb6XHqDj7V8PfGNFqSK1KoqiVVhoIseqliRcTZj63jAHG+DcJzIl67KQSdVIsCNXNGk03W/ae+A+KE7ee/7fT/XBGTghgwPSP1v542nEfg7hs/c8TI/utlqjk9LMsD9MZ7iXB1pgNTzC1VJIEU3QwN/mWOsb9cBwqWytQmLVqJ+qZgew2wqqqwNwBO0dsN8lUP2bMrBPNRJPaDUX/wAsKMzmFHKt2PXoLdO588B6pWZ4kXACi/a37W9sWZSk8QAxEzA9Lem+GHCuKOwRDp1qQBO7iLXiDETc3tHWDqdYmC4g6dyQoIldpiTfaAdpwCmrQYG4NthqBF97d5wzyKgsAqlh1i36jp73wYubpadASo6qCCqoSD2gmIAmJ1EwPrZw9DSUFSVZhDAjVpAkwYAhpjy88BflsslMantykaAxkGbk3BA3uf8ATCvinH6dM6cuQxPUGykgCRsWMAdhfrufZpswdRFjPQXj0i8zP74U5qnVKrTdXMGbgn8J6dBGAuTi5eAVB02JJAE7zqiACP8ATBrkMsBVI6AuHEm+6GdVve/bAmVqaFYtTaqWMgMNUAENGxIHSZ7+Yw64d8VZilTAp5agjCTrFAM3zC0spgCen+uAWnNIqnRRViLcyPAkjclh0BtaZ9cKcxSL1WQteAbgJJI1aQASBva/YWw7/wCI1mrGvGiq7AsRTmVMEggAD8K2jqTa+Feby71a7OaTSZL/ADczsSbSBpUSBAmy73kAsQ6SVYRFo2vsT/itGGPD6LwVYFVYzzAqPlJmY7Wjytecep8NdnFnkWvawt5wB08sMU4K1n1amMnTHqBYzeYvEfS4WtDadDBbklhqJY7j5tgImR39jsMhwOv4SmmgI0xIIAbYixgCJPzRNr4zRzJy96atVrMpAnmVPMwoRjHQHSLTO2LeB52tTcisXdKgl25iVc/iEb2gEAekxBD6GcroCq5QGwa+ona0At3nHsJS7KYs6bkEghZBYFYPvANuaN8ewH0B1SoGps4O8hQXIUm1lvBEX7YrqZSnl6DU0mBqb5WAkyepMDV54xvB+LMrVmYGoF52JEmNlJbTC8pmJG5EHFnD/iJ3q6WdSh+VmKgqZMiAOexBBIEC284B18Q8OpZmzNEkBVZTeC19riCuMdQ+FjSZap1LCtTqDSxUatZVlMQEgibWImdzjXMoaYrLKmSFjrMEkgbwG8yIOIFwAzaQDTRobwioWQwLFiumIDCZ3JwGNy1CnT0qzAAEk6TYExESbzDdB3xWaKMWuxGlSdhJQG1rWA9d8aCpk1pqpbRTkAIQwUPMQFiZIXcADpfphfxoBwxUljp06gDc6KkiSb3UST+acBm85lkWZkxI/wC1gLnrvPt74rzGTQqqaTALMWnqY7dtFr3v7uK3DVJCFghZaoJDSDqJImCAhghYJvvAF8XfY6Z1J4jRCkwANw2kglrX6x+0YBEtOn4VSkoKiArEH5mSpM327H2wszShaTQhLMeu0A77CflP1xpa+Up6vu0d9S1G0swBnxaUbQAOaPbFNTWqEqFABJIIJgAyZJtsTaf3khlcvkaSBtYLNMaSLCGUSO5k3/k6VPiSkoC0srl1AsIBb/3F+ZW/wAW6E40OY4fSqtDJJ2sB0O8bfXy2wgo8BQMPuySzR+JgOpBOkCIW5wF3wjXVyKAApoxYSN4uWGsyYkHqYHfbGhPB6Ka2eo5tUhCVDAq8A9ObSs7bMOwlTT4aKLjl2N9Ji8b7z2O+DUp5eSfDcNNubU3mZwHeI8LoU9TBzE1dKahP3b7ar6tQKQb7t2wKeG06hKhzpnSJZd/EImIiCACPXri7MjLsSiB9Y31Ptee58/fC2sEUkFyNEGO0xEHqbg4C48GogqNZlonnWNid9ItMEMAbHYYS1KZZjAtO12/U3wyymmtqj5hdtR6DrP0x6nUpEqqNJY6YCne1zPQzgAqVFhuvpPTE1qfm/T06/wA74Kq1RTfS0i0yIi/9OmL1IJKjoAduhFv6YAIVJaADBtcYOGR1D5iLgMFifP2/npAGJksL2ETMe+LsuWgQp7g3n9sArq09DsANRBMT2mBbvF8E0IYamtBi3Xvb6Ya6ACCxQMLxub27nvi2m9FZ1BRqMk3JB/7RBwAyJpFlLqZgbFTPf8pJ8745hs2dollNMc20bX1Iwuf8J+uO4AOnxJmUhiYAjSSd+WIWYIAJgfsBhxw9aYpVXBWkyqy6wATrJUKRsJu0dfMb4yvFanh1PDVgYYgkbGwUESAYO+2JPkqr0mSm8mQ2meWVkweklSw0jqRaRABznOLhUo63E3bV4sTCqGVlQEG536GRaTgjjfGMtUyHhuDqHLTpg6dTUvwtLWQjck31WvEJ6OUFamni0XTQZkoQykELq0ltVWFieU7gmNyp4nwQU6FO4dVzBQuCTAJVVEEBiVcKGAuC7Cd8A54nxUU8vToNRDX1sTqiRUDKUcsxCHYmxhSIEzha3G6aKpVQ7qwDrqaxAYRMfKQwtexgxhdV4ZV8HdD8sw+pVAJBUmAIKSSe1wbTiypkWonw6kBaqh2IcH8HhzBvCgC5HU9ZwBWTz6IVnw1CPAk6RJlLLKkLL3NiCJM4sOcARhCatNMhgu1O7atJs1oMgwQ07kjCF+GvSCOwSqCNSFWKU9OoFtbnlUEqSQDykAzcjDLK8TqEFVpzACGEUWCiEmJWFAiCABpjaSBNGg9WusnVrpOVNgCRXyxEeXyzPQ4vzLUUDIdLlgxUAXW0QRsscpuZMXjEsvl2q1DSzNdFdqZUqCCyBnpkSO5C+wiYkTVwPJutdAtIhSV1AjW0arywWdmLmwG3kMA7zCMoZySQqs5CwpOkTpi8E3EeeFOczqOlJNFVW1bEBGVpRYvABIrfKR5dcPfjKhUy9EBQjCq3hMpEWZKhsZHRSP5f5vW40VNJwkU4MyBdmPMukCEUgKSqgCCTBnAbupUFQkITqX5i1re/f0/pN2WoBFVqlSnTUnTL2LG9lmJMAn2xd8FquZpDMPRRGU6KegRygXkg80lvSywBAwk/tVqSaOXVBt4hbc82pAoE3kr0k7bdQydHidRmzGYcKqVqZUwSAniaElCDzOp0Menz2E4pyGaJRiagK6F1CQbgFlBkSQSqgwY28sM8zkappBaiwRlqCrzJIAfLX06gSAfEv/e25SSFTKrQrrVp81UCozr8xXxSxIvAGtSoFpg+eAX5/iUtU0eJJCrpLQJkFjAOw0GD6z5c4U9Srpy8sHYu6tJkQkspvcEIN5IIsDqIJ+d4YMtnArMxQOoXUIY6qalWKG8c5lTfceeCq6+DUoVJpoq8wAJCpqDMygty9oA31Na1gDzOYenSRSCprKx1GG5dSldFtzygsCTuBvGHHwZkqlVqxFRiFCgs0wW3IGq4gW2wHmOIg0KoadRzHjS0To2UgzymHYMoJAteLY09Ok2Wo01pEiaVOpUUFWh3BD8p0m+gNYg809cB2rwx5WZIJ/vW7yYj9evTB9TISl6ggizCw8uYsQR1wvynFa4ZtQbRANqciLXDKp0m/ZgPaMOk4hk2dS9NyYs1VGYT0gNEAR2UbewJM1k6eoGjUBYbjxNc36roiO1xPphlT4HUqKfEpP4hO+pEXYxvcd4gY0tLilJRpV6agiIKGkNMD8XKF331Y7WyOacU2y2YBVVAElHUr5kNfaAYJPVsAp4N8KVlqo1UrpUqwA5jZwSIFjItvF5vGPYaZ37f987Cmv3cKpBZQD8/Nq1RYNGknmtMRj2AT5akqIlRvCq1KbEsOVpVeVw4KwpBm+4PucSDK9ELScAwxCKLlGWwk2LDWJEwe1705/KMaNWo1RH8WmTptKs4gQouOe7bgi47YR/C3F6K0mp6Drl6oaSdWlDYH8Gygr1IXtgGy18utZtNLXWSlrJZJj5mIpXDOzQQdJgwBzQRis8doNSOcqS2XBLBFlTqdtWkWAYaoJaBBvJXTCbhlKnmPsvi1Aa9Ni6hSYkGQCRMGUU2BmTbu0y3wZl9TDMOoJjWKAGs6CBpELJBKlZMXE4AChmfFo06I1KlWlNJAukIU1BBOkEwwBDSwYuflBwPk3SotcIDRSRQc1Beoab6hDAqoO9jPy94YJvibPvTzVZ9KAUmVaKCSiqYNMWiQEv5kHoIwBQ4o9XxDVOrWWbURdXIAMDZQYG0bH2DRfEOZoVcsEzDsjB00L0ZUAWCJ2CReRzERaRhivGaFdtFIkluZ2IYBSzMI1E6mZjpudMxyggADH53h5fKirYrRI33bW9NQLGDOoefI3ts+F8IzWXqUcrUyyguviuNYUKgbSxOiQ0EqNIuZGwBIAbhuQCvTRXqP4pdDUqCeqAARAIXeBaSe+NrxDL/AGfKV2ooz1BTIBALPe1oudIMgCPl6b4UcSy5o1OG0y5qHxiupiSTKEz1O4t2gY9/abxZ6GVSmv8A+Q+hiDHIIYj0awJ7SOuAC4RlWzuQrpKgCtSWkVJ5YdDqgHllWK7/AIWvsBm/g3JpVrDL10J01GJRnKgBaNXUJF1Bbw5P90YF+D+KFM9RWlOl20Mv5lGogHpIhSNrjGn4PUAzauQvNlBTfuzHUjMPMkiZ6A+wcznxiMm9HLigoDqjkI7QgqXVACJZ4uWMST549/aHnl8RUagKhpU9ZYuytpdtICwNuXUZ3iOxxnOPZpBmQFA1ZVzTVyZZvCaEJ6EArYRYSDIwDxDjzV8wz13DKQUkgKFQHVbSADBned8AzyvHfEyvhtSC0nWoqEF5TRpKBQDpYAqRLKWPU8glXneI66a0RSEwFSprIIDC402UnXrM7AdCb47WzdVBQy9NFKayisVu4LADmPQF7ibSJ3vrPiH+zkn/AJRhuYw0kXFvMAXj1OAQ/aqdeur1iaVTWzVKpJdaSqHRAFCEiG8OZkQs2E4b1c7UWjSFErU+/B1IoqI6q5VEaxFzVWFJJAXzwuy/wpnqcg0qLsysocVWBGoGZBF73xdkeDH7QKNKm66KCag7DSCtYNIYWmRY7wzYBJwTI0/sztWVoZQyqCJITUCRJAkmUFrSca/hKmnVzOgKFLUyCxMmUIN9ydWq/thbwv4fX7zxk0HxCUQsQVHYEQCu0CxsfKXmRyyUyzKznVAuZ2sIJExv1/fAeeu4PzU1MzABM9O09N8MKecLEDWxtBAtN9vPy9DvOPLSotdtx+txsxt5e5xKrTZI8NA3lMET5agI5d48sBChRRSCHKg/hFQgXHabegjDXJ5CmG1oV2Au2oW2jcgxbecIWzLA89OGFiIHS0zAnr/tgrK0tRm1zcQO026DAPv+LVUkQSgknUwI0gknnDEjp1PaBtjuFTqEGlqRAYxKx1je1xaZN7Y9gE3BHroKdGuhNEwyEsflZwFP+HsY6+oxh+DsUzBSZC6hqtcKdxPeBj6hxehVrLShU1CkwQCFZQKeqnKSSo1adOq9tgTj5tkMn4NWm7LzrVKurWgBbgyJDTO47d8AvyS1fHilqDaiw0yCIJPTYAT+uGPHUrZdyNTI+ialPa+rmBjf8s9u+G+VahQzKPUeAfCYSpaaZUl50aiWKwdImZMkWx747rh2FajzJUUKNawznUQIhiQpQpYx5CDADO+AM1SYtUNMIGdiRqUhFbTG2/MLnqcZ6gHWGjtA76p0+t8bRKBZK2XaqKYFrLysShV2jrzU+nQmO2FPB8gi1RraooRhJanYFTuIqEmCpEDb9w0HB661xklUafvwrLezutTSsGzL4ge/Q39PoFShTztSu1XmanXq5cgMeSNLUxIgjlUknuYEwcZDheUVmLhtXhPRqUTqA1EMsz6JVe28gk7Y0vD8s1HNVnJJ8ao/i/8A7FbxRHYKiVAB5mZ3wEqXwoA9LVmMw4otrpq7qwUgET8mq0nqcYb+0/jxrtSQJpFAuzBgQQWICagQI1BQR05t7HH2EqQb/wA9+2MF/aJkqNFkzZQnWfCrDcFCp5iJiRAv0Ok9IIY74B4D4uYXUXXQpqzG7CFBBIizPPrbGlzPwU1HxKxzDPTRWZk0xrAliGMwZ2MDb1xD+zjJeHmzzTNCFtIIYUDM9bUt43nzj6LmBpRjpmFJAF5gExHc7YD8+8P4ccwr12YhRzMtNQSFnmaSwCXMAQTcQDhhlfhkspA0hVd6bOzNLL4hSW2AFt1AkAzBF3PB8i5p0UDFkVKpANoXw9lQkajqcyyMw3BUXmHHM1TpKcsSCRr+0U35WBeuSQGBMKU8IgqWAgSSRgMrX4joJXXrUM3hkixQsQpANwTAbacfY/7NOIvmcgGqNqZHZASb6QFKgny1R6AYxfDOEZSpP3KpzaYZmaU0KwBvcjmknmAgSLKPpXwhwqlQpVRS2es9QiANJcIwWAIAClbRgD/soO48/XY4jVygIJCR6kxP1tgttt59J7YhM9hbtP7X/TAYV+F5hWJLgjUZVwfoHDX9L2vGPLoAAejLdFC67f8AUotPacbDO5BTDQQTYkE7X3j9/wBcZ7iDVE1HwCxmFRfmPrYz3sZv13wFVQUXUBwVHQlSveBqso623tiDpQRyqvTRwIIGpdJa8lgwm3p67YHzvGQq6alHnMcuoERNwTAKGJ6dcWZCvT1E0a6rtNDXUpEiDqALnTM7AW9JuBGbQF01IxZuUGmltUfnaBtMiD1vjmU4dUrc1NkAQ6DDGVv+cJpkwLXG2BuKcUp1irEagwgKxnSt41FY0vvKktv8w+XFWR4fWdpylX5VYin4ml121KoXTqB36E2kYDQ5TItTgMNUiNZaTF5XSQCFmLnckdMexdw7iAr5fwqjA1hIYHVqNjdTBggHaPcAzjuARZag2s6SHZICjUCDuywwBGoqf62vFPFuF0qhzLldLHMDTABYDwwzbiRqKEe474Y8V+G8/QOqjTp5hA2sBSAwO5jVcxAiPbCui71MxU1k0a7qpioroA4ZFltQOkhQT13N72AHLaWrUXFNE8BzUYEmFXk0BZugDBhGwB64Hq5VWo1wvKF+9pKDIpwGdgIIYKXQqqmwMRF8PM1wTiLErUoTU0kLUWHR1aLE/gjSPm7mO2BzwfPUdNOtlmYFCA1IGsrQSVDKpBV+Z5Y2bXvacAufgJZiwY0tKvp1IXkay+mVGwZ2H0Fpk94PwfxFzdGNVTx9OpiSFE1SCL6iYUG/URjV1f7OiUp1Mrm61CoF2YMASYmRq1UyYvBPpgHgHw9n8vmmdqKsXOqq4flaSwkObs41TBW/fAJM18C5qkzNSmoIJUUqoonVuupHpkMAY/ECY3vjU5DIZysGrK5ozUJ8GtTDaW0jmDUzOxIuT12m2wAgQQB6tP8A5Y6qjoD7eXrgAOHZarpC1SpZbakEAjpY9Y3vH64p4t8OUM2gSpDgElTqPKxBWeU9ATYyO+CuLcNpVk0urdgV5WHowIIxi/8A7dLTLPl6za+1dVrJE9tIYHzDA4DN/B2dq5csxoswWoQUFtBKsIBAK+HrqMNpB02AxrKnxwVBDZN1b8Msd+k8gww+CfhupladVKrioajTAEKFAIFj1JZp6RpHQyJmf7Pq1Rmb7Zc/mpz26h8BgPibPO1fMVHVqdSrlVARSQDIjxdJFxoDpP8AescJEVTk3prSYutRH16dk0qJncajBI227iPoXGvg3MzFPKL/AMmpTZzmYRiWUownmUABuUi8wcZPPZ7O5Sl9hcMtJ9P3ekMDBUyrrcnlHVvTfAOPgo1KlRqbAGkngupCGdb5fSVBESsyDMgW2Axpvgjihq1RmFVly+aApAMdRWtRRTTLdAalMsN/wKJkjCr4J4uFzOcepSd0ZqUvllNWnRJSSCsCppLT+E6dJFsaP+zvL0xla9GlLKmZqxykcq1D4BRmhTAVCDfYeuA0rpH19cSNNfzfT07zi/OaQYJAY3g/r64pUeuAod1uHACjqx/g/XAWeNMIdFREO2rUAB3E/wC+IcRzlNwUKywvoddMATfUJE2JtcjHzrigOhglRlQwCkW3/vEHbr+u8hzitR6paoxNZVOlX+cDr+H+eWJcE4Rl6tSKlXwgT1EiIHmIvO5HX3RZPP1KBMOncpJ0vPcfLceYO22+GTcRQ0jXoKRpF0mByjmWPKBFwLnrbAb7McNo5fmQOoBhKir4gPzGSQNyepk3+Y7YcIorlA+kPb7xTDAiPfygiMIOA5M1aCVcpXJpuAShJRhcawKiGVPnAnykknVOI1C7eGaSU0iG0QDaWYtzEkHqTHXmvgGGY4OGqCo9WsGBsxIQ2mflUAzvYfvj2Asvxd2ZKw0/eQNC3Bgm4PU7XAjr68wGkHHFM8h+oxxeKpuKe5mxG/f12vht4Y7D6Y54Y7D6YALJ54VGK6SCBO84Lx0KBsBj2AjGInFhxwLgBKFFr6jBJ2Ww9e8+5xYR2A87YujHsAKUHXA9QAGLmeoUn9bwfXDHTiLUhgA1QjcfXBCPjwF4/nXFoUYCs1VBjUJ7SJxCsg6j9Y/XBMYhmX0qxHQYDP8AFlWkSU1U3aNTqbmPlk6pPUbN188Z/L/GbK3OHCAkFiSwYgbAkAST5gb4P4vnyxI0qINo1DpO2qLz2xkuIvrJZgCeW5E7kj/xGANzvx5RqNFXLWI/5kCqUMESBp2BPcdcO6XHUdQq19QZYVlXSZiTMcwPWR6Ed6+CfD1CpQ8QqA5nmCqbATADKQN9wJ88KMhklrtWDz/6dWemRa6TA2sL9IPngKuM1iGL8+r8RFQWBtDKelogiPPCJ6niLCuC3QGBINrTAv2PtjTcF4zVrv8AZ6sPT0yNUki35iZO53nttjMfEWRWjVqIhMFuvnfoBF8AtYkMQysNJ0wAPrBgD1/XHMvVWSQYbpoO53GsR5zE9bHfDbh766MPDARE9JnqL9sdzfD0plgv4VDCY3t5beWAS5XiFWlrXmp03BJqIjQszfRbfZgCJthhks5lAwFTMHSJBHhEBhbdGqqo3jY2wuz1coQBBiI1Cbk7+uCeHsHI1DyBlv2mP0wGp4Tk6VZXfLZswplk+zS1xA1BG5ge8nqMewu4MFytWnXoqFao5RhcqVtNpt38jtEmeY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MTEhUTExMWFhUXGR0ZFxgYGB4YHxsaHRkbHRofIBoiHSggGholHxoZITEiJikrLi4uHSAzODMtNygtLisBCgoKBQUFDgUPDisZExkrKysrKysrKysrKysrKysrKysrKysrKysrKysrKysrKysrKysrKysrKysrKysrKysrK//AABEIAPwAyAMBIgACEQEDEQH/xAAcAAACAwEBAQEAAAAAAAAAAAAEBQIDBgEABwj/xABCEAACAQIEBAQDBwEGBQMFAAABAhEDIQAEEjEFIkFRE2FxgQYykRQjQlKhsfDBB2Jy0eHxFTOCksIkQ6IWF0Rzsv/EABQBAQAAAAAAAAAAAAAAAAAAAAD/xAAUEQEAAAAAAAAAAAAAAAAAAAAA/9oADAMBAAIRAxEAPwDcJtiD4kDiDtgK2xJcVu98c1HAFdMAVd8Fq9sC1u+A8DjlWnqBCtpa0MBtf+dsQ1YsotcdcAF8P1ajoTVcu+oi9hY2MdJBHvhuRhVwkwFGwcH/ALlJ/p+2Grj0wHqZP9Z3xYDik/y2JpgJP9MUuPbFs4ifLATpCMXg4GRvc4InywFbMcRRsTcYqG+AMnElbA89sSW2AOSpiSVMB+LiynUvgDkfFqtgZGti1DgO1Tj2POcewGeGK3wTiJp/w4AeMSUDFhXyn1xCfP6YCLHFNUYub+Tiis3++ApHv/U4upi4xX09cXL0/b/XAK6NQrl1qAElCWgbmC1h5tYe+GXB+K0M1TFWg4det7qd4Zd1OAuFtNBY35ojuHP9Rj5Nnqdfh2cqNR1U11nw2A5WUwwQ/haFYSp8j2wH3NlOIWxm/hH4wpZwBGinX/JNm80PXvpNxfcCcaQ4D2rHR+mKXMG+/bFit3+gwF1M4tU4oVvbFgN8BJ8Dt/Bghz7YHY9sBINi5WwITi4HAWau2O0mviBxPL3wB1M4vRsVU0wQqjAQqNj2JVFtjuATIt/5OLdEdI8ziYT+AYk1Py+uADqqJ6nEGHoMFVEnvioi3bAB1P5OKGH++CnE+eByO9/LpgIqPfEx5bdziWkx28hgfKZ6lVJVKiMVMEKdunvtuLYAHgRikJmz1R9K1T/LA/G+FCvRq0ipMprT/HRJ2/vNTaP+nF/BXApte/jVwLx/79S198T43UdKb1aTRUoxWBgGwBDiNiCgce/QwcB86r/Bla1TLEEEKyhn0MOjEEwIVvOQCD3I03wv8ZuKgyueGirIC1T1J2DdLgiHFjbvJrq8ZXMU6aq32eqKylYGpbghhB6EQIMiO+M/meBpmMslWkjBkp0wH1StUaCICm6ONBBG02vc4D6vUm8WPfHKc7frhP8ABufNfJ0XcksAUa1yVJWT5kAH3w9K+XtgOTHc4nTJnzx0dtvIDFtK3lgIsPriFVcEM3tipsAKw9sWU/LHKg98eX1wF+mcW0B1xGmY6YIoYAqiMFJimkOuLwMBxhj2JY5gBCP4MeqCP5OLtHn9MVtT9vPACv74HYeX1wVUXzPtgd18ifXADN9fTFLoR2AxdUHn9MQFM9B7m+AyXxbxetlnpsjRTIMjqYsfOLi979uuRbN1JNUMVLJBM33uGIH5YX2i2Pp2ep0jy1GQMQQAzKtvIEyRMHtYdhjDcd4R4Wao0KYAWo4YfiAA+csTeBp1EGR+2Ad/DyF5cKwctV1FySqBqztpUdW737T0GNK1EWBnQwKkRvN979A2MwnHkoCooSpWId3OgGNLOdJZlBiSGgxB74nmPi+mVRgjK2qAHmN9LGLFivNNp5cB8xq1quXqmjV1QjsoeDPKYBBtqAse/vvseE8bYBKdQKaTHUlRFG8mTaJkm83mOuH2VylLPU6qvRBFXTmKSkiZupIZT8zouoel8JM98Evk61Ktl6hbLO6nmglCflYg2I+W/lveAG04MEBzASAprs2lbgFlQsJiDDFtreuGMe374xHwNnGQ1Uc6TqBKE91EEflU7TBEBbDprqnEaQ+ZijTEMrage223mLHoSL4AxG9vbHRU9sV0SIkGx6z+2O6b/wBTgLgZ/wBcRqfXFip5f0x4jpgBKu39MRX6YuK+nviAX3wE1OC8u+2Bgvti6lgGNJsEA4FonBaDAcOPYlGPYDx/kYqdgNyAN5P64sqVACBNzsMA56oGUroaD1JC+4nAU0M7rZliy9Z62n9/0xKusbj6n+mMZk+ImlUqhmJN2I3DFZMFu0mT3AO840eRruVBem6k9WZSdpBYD5fQYCVVv9gMZLjvBM3VqhlrMElRG0Sbws7KLybnba+Ng9+vsBiLpIIiARE9b9vPAYnN8Kr1KgNKo1PLqDrzD1JLaQdTaZA0CNIIA6kcuEOipUKqGas6KXRW/EghgNMkSVg6NrEXvjT/ABbxBTlly+XIDViKaACIVdgANpIUAdjhNlgE4mrrPhg+GOsf+mHbc6tY8tOAuoVRXYKK9ehVeaiKpIVvvKltFoc6bGdjEG0541gzTUZ2BBYwOZmvY9CSWgt2n0w3+JcgyP4tNbU3NMGQYPiMaYCm5ufofLC6tkKhNMhRNTWaafiBW5EbCVIjvPeMBvuDazUotUC06hJUBRCCCrIAb2ZBUSf79hhvxHLzQq0WG3Mqm00yZIHeJYeXLtjO8OyNWnTVmfxaQv4bLcXKuAO2kyAcaPL5pgI/5lNhIBOogHaCTzAjoxnsemAwT5bTmAwhdal3MblGA1FiZAZagWBaQBfTqxoctnvDMOA1OwKsLACLjzC9cKPjThmpaKo3zVChMEHS6zDLYx92DGx6ThVl+IVqK+FVpFwBysDNokD9xgPpK0VpllUAKGtfuqtaTcDVHtj2sT1J/TGc4N8ULVpNUKGaXhow7rLQ0nrpA9x54Z8Jz3iIHciFRdT7AvfWL9ByX6zgG/idhOOayOlsKuK/ESZdkQidYmx6HYz2scGcKzyV0DoDfuDB8x3Xz8sBNn7L746rHr9Bi51PU4gI7TgOJ6YmrHriSTiar74ArLseuDA2BaS7YJwFig49jgOPYBUfnOu5ggWBgT2P4RuNtpOB8zkqchG11G+YgtAH95yNh+/bsVk6pRQWWdZJLCDcxv52j+XmKOpWBXTqO4Fysy0gkxIt/tgMb9hV6yOmtKTPo1C8N86xqB5S0QSN7WnBWV4KBWK1lLgyy1DrOqwkNJYBrf3drdhqM7lVan4c6RACx+EiCpHmpAI9MAnPIKau8AmQR2YSGXqTDAjAcRIGlRA+l/IdMIuN5sodavTFVR8sMdQ6rqnS30n0w7yeZWsNSmUuNtz1jy/k4Rca4Q0VK7guQCUSygATpt+UASdvXAZLhy/ey66mvC3IIJmbG4GkWH5b40/AeHo2vMaOYZirHbSpamIFwLSbExcThZluDIatFabF4prUmTzsGYMF2IB0tBHWD0w/4EUo5NajfKoqVDbceI7fUzGAop8OWpXYt/y1qa9O3OUXSd7QJPqcC5jhpBWtYGlnC0RulR0XvA3B6zHScMfhenUC1fEvULh2m0F6avHlGqI8sN6tAN817hu/ysGH6jAVrl5L3gGw91H/AJaj9cWUWkAgBdV/rf8AriwAB5YEArb/AKWJP/8AYxGiovA6tv0kkj9COmAhncl4i2swurdj09R3HXGd4XTmpT1pYvEMLSG0sPqSMa3V038v9O1sBVMmjMek35e/Ux8uqwvE+eAU8eyiUVqIAEOvWpAMGmRJGlbmDT9oxkcvUrsreHyJSALOxHISSDAZgA0DfcQAO+N5nIqVACzTSZZnmmYaOnSNoFxIOEFTh66BQ0g1Wd5YidIbS7uR1aGAWdtRwGfr8TXN1aNNvvSmoGfuxVmApeLgQASBc+px9I4ZRdaah21HsE0BRsFC7gAeZ74+d53hYo1RTooGgv8AOusPopiQ42MlXAAiCSRFsbXLZjL5ZEILKHGpaZ1MY0zAU/LEdY/EOtgNoZxSrO5gCpUQA78jskAf9M++CqayoMRInGFzGcNSs7r4mgtyRLBSSrOIUi7G8ydzvAxrc1n9CKX1kVDp8SkphZFm6xPQ+flgE3FePulSrSYMklRTMc0aSXIABkm0WsT5WecD4pTzAISeWJ1aSdhc6SYPrHl5Zl+HK2YQHmpyV0zJhhUhtQ5mfkBJJPzEdMOfh3hiUqpdDqJQrWAk6nBXSVBjcBpjqR7BqadsXR1OM3luOrX8WnTMMARLACLn8JIYmNrdL4vyeVdqQDsZB6QCL3BN59v64B/0749igppQIkwB/n13jbHsBay/MoGx1DtfV/UN9cB5ziKK2gzNpiI6zfytbe+Mu+fzDsTULqxJEQRp73HQQduo88UZziFfU0HUsfNDAEC4F79AL9sBr6TyJEeokj2aIbvbvhdmsmHL0pHONaEiY5lFUAHb8JneankMYzMcWzQlldlPXmVRPoYn6YobjObVgzVlkSJ8RbardDMToJ9BgNTw7TlxVIh2pkaRNynLtuAZnpv64AyvFiVrUjpgpUZSDZZmJ3Mc3exwtyfEX8VmdnZW+6qOLyGEEi5KgE6hby6xgSlVVBM3NmO7EFgSdjvvcnAbjJ00mnV0yqIKak2JCye17A9xJjcYxjcZnI0cusa/DTxDvZVDNfsG0jznfuK/HWA5WKosMIQD5T3Jm/nO/rhRS0BiAGsoA2gljf1WAvfAfRfhyoGFUgwGdIuTtQXuAek/ycPaSgbD9cfO14tURCF5y7zqb5tK06YjlNrPFtow04X8ZM+Y8GppgiFMW1jcT16iTuR54DQioaZmq4gyqncgGGvygfg/UbRi6ozAPpBZrMFteVAAvYXXcg4RcXrk6XZiIiBuLwDA2kEg+xwJ9tZFBepOpl0rqmysbagdoIN+pwBPDTXqVi1XVB2GkgagImJlbKQOUj0nGjrV1pqXYhFHU9T2HnjM8W4uKqFQ2iQCQI/C0qJ22PrIHnhH9tAC62OlSxXU8/MOh9z7ne2A2orM1WdPIVEOTe21ul289sXJRAdouWYSY6aEH0tjL5LjKoPu2BKKBp1L8o2/FBEeeGdfjilGqU+YMN+qsKawCO8mIwBfDaAdA5UEsWftGp2cDzFxifGOHl6ThY1nSsi0KDcDtyl/+44U8G4j4IZGBqRcAEmB2AvbBvE+JMUpimVQuJ0iSQZG/tP0wAfDsr9jk1LBUDQvctoIHropt6sfLEONZ3UoNKQE5YLRbrK7Tt1ItjmZz2pCKhBQaVO0m4JHeZX9MJs9naa04DKJFgBeJt7WF7bfQCcpXl1LAgyCN9yL3N9lMRMXk7YaQAJBaT+FZVjIg3BlJsdunQ4y+QzkGmSsAsYAuZ8N4me9uw+mG+Wz4XmICsCZ1ESSQFuOgAHTywD/AIBwylSlgjSzlhNiASyqATJsCR++NH9rVFZmCgDmveP84AxmshnVgSGsLH5pMzJ2j/LBvEa7vln8NgCVOq34YNvKb3ie28gND9sWPmki5gi0i231vj2M1wApTpgOsVBKuTBJYQCQ25VhDQdpx7AOc9mEIBKfeKxKiJ1TPSJP0i2+EGY+J8ouY8NqGnTYsSGAYxYiNhf9cCZniTB6l5VxpKiJUEdIiCJBsf6nGU4mxZmdtMnc+e20d7RG+A+kZ3MIxinQpMFI8RYVjBgnZTBI74UcZRGpDRlEWOZSrK06T30RANzj58mbZATTadQgx0jbpa/vY4Y5L4pzNJFpGqVCAKixBggxIAEgEzzeV+4PM3mPFcUaNBXCFQxS4B3OqpOkvcSBcdYwv4hlPDfwkzVFyYZitMQsRJLaShAjvePUYztb4iqplUyyPHM5aOq1L/KPxSzbz0xXksyiUiXrsdWoJTVATJ6/NAETeZAtc4DXZn4Y16wM7QJFNz92EGy2W0STJuMCcL+HquYAq06jBarOQNQQ6aZWmDfvpAHpgbL5TUieIzh6olUIAOjbUBJHmJaTvvYAVc0i0qTGq4DqdKQCQNRPy6hpEnbuNt8Boc38N1kmjSq1FZNRcAiSGp0Gg9TAmAN8Xf8A0/l6WXam1FWdGYGtDAkBzcAG1vXGayhhDzsigyIbVfw1I7AmY22xChxCiU1Cq9NzPebERcf0n03OA2ObpsA86Y+YTeNKkx5yQBvJjCrNOZQqosDNiJJKzO8CIuBa+OfaClJmGYNTSswWDD5TInTIO3Q4zbfFDjVsQotMHe24AwGh8HLGSUdSdwSh69CQWj1jptiurkMtYK1UTIstLrvvTnoBgTJ8XpVQoAXWYMMJJI6AysH1nB+bpJIIhYFlAm4N5/eN+mAJ4cuXSTPirys3iMonlI+VQuzaO/49pwQUpkkU9OipUDaQ2wVR0iQCU/X6IxWUDUUTVMXveRvJsCLwJ3x7/j2kLyQdNSBaTqqtDBQsCPDI6xI9cA+ZGCl+QAb6oibQJ1D9Re2Am4h+UqzXujaQD6xeJNwe+EFfijFtVZg9pEAjraVsNuuBn4kDACjc2A2J2MzMRvftt0Bq1CFkMAOsMJ+UG4J7d+3lcd8rTpkGq2iRylzE36ah36x26Y5SrHUGgFm6lYJBFrNIPqN7bSMKs/ly1VdZd4JDs+4WBHSVFzHTywGkyVFQV0MrEhmB1g2FMgfKLXqG/rhhRyCqAajoiyYIIImbQ34f9b4ScI4eaZhWHhuGMRqKgVAJiQdwDbftvLjKZcms9Bq66dCsKgpXJaLRIhhqI9sA94fTFMCaimL7kcp6yev7YeCkkBYJBIYk3J0mR/8ALSfO+MgcilMqxrp3TXI3AgxrIHUTB33w9yHEAszLdAV20iwAIFxJP1wBdPKKXJAlY87/AO5vj2DFzPS8fX/LHsBgM9qXSZkSeWSTcyOm/nA64X1a7gHYbwYkrIuQSbH0jf3w8qfC+ZJvUpBfIsf/AA8x1O474HPwjmNjVpGf8RH10+vsBgM5UOoESwn8RAJ8hqJJBHlf6YX1Vhl63FjeYv0PW1vKN8aqr8FMDz5imOvKjtA85i0fzbAzfCoBKtWEKZMKQbAT1i0ge2AyjGJ5pZhBncCYHnqsI9MdbOEurVYbRAIjeAAAQIt+u+NBxb4TVaPi+I/iOHZEMMGVBJOwImCB54xv2kqsWPY7/wC+AdcR421TMnMA6dKjTEkA6YAHlJJ9/LC3OtqjmiJk9hraIt1t9T54DNRSREwdwTOCjmFi0Ttt0gfz3OAdVsyooBpaNagE9eUwf/j54VsADKyw3vYLP8GC2dTlokGKqX2A5K3+WF4r7yfLvE72wHqObZCQDaGnyIVr773wNTqRPp2vbHarRM7n3MRiNM2H5TcjbbzwDfg2QWpEl1J+UzEX31bAzb+TjQUQVp/ec9/nkkbn1A6deg9MZvh+aRAwkm9ugv5mw84BNsOcxxQAAoFYRcb3iDaZ9z2wF+VkVBOpFP5SAptIG0gWnY+nZIzSSTuSWmdpOofqx27nDh84DTG211AgarxEbXuIvbrhXlqT6m8LUdhME/hBuAJ7CcBQ9zffeD6beY/zxRTrsl9Mgn5eUT/P5vgzQCPvSwvIiI6bk9vffAGbeAFAgSCbzLfX+mAKSvIDkgwZiSTIIMEnmgd/6YZ5cU2B0wALtJmD2AtAmN77dxhDQO5t5AdSPX1PltiqpxCDqAKtaQRYjrItB88BsstmqWoIBqZRLGIHMT03mPP+uJ12kuRUCl4kINJBWwEAkg/Kd7xtfGNpZvckEB6oJjsOgv6fTF+SrmpIF1WWNr8zGPe8YDTqGUkadRhSWLcsQJMzcA/lkX+j7h2dYGkhqqogzoGre8RLXmfrftjFiooI1S0XHNM+Qjp6Y0vw5m1AnTuSLAWgdZa94wG2+2oFDmo3cEhRJgTKjrFsewvfMq1Mgg6Y1fKBBmYk2ubzP7Y9gNM2VJ3/AN/9L/qTuwiDZaATF+3+fboT7AYzma4zxamut0UKCL+GhE+glrG07bYBHGuKVB4iKpSSNXhqtwxBFyDOqemAf5lIBIAJHUybza3UDc9zboMRXgDMQtRfCQDXVJ/LJtJ/Eb+XzHGR47x3imVA8auUkgcgp7tJHMqz0wO3EM2/NUzrPTAcsoLPqCEq0LIVhIIsReNsBqszlGzK1syggIVGXA/In+YbfuWx8Y49kvCqlRdd1O3KTb6XHqDj7V8PfGNFqSK1KoqiVVhoIseqliRcTZj63jAHG+DcJzIl67KQSdVIsCNXNGk03W/ae+A+KE7ee/7fT/XBGTghgwPSP1v542nEfg7hs/c8TI/utlqjk9LMsD9MZ7iXB1pgNTzC1VJIEU3QwN/mWOsb9cBwqWytQmLVqJ+qZgew2wqqqwNwBO0dsN8lUP2bMrBPNRJPaDUX/wAsKMzmFHKt2PXoLdO588B6pWZ4kXACi/a37W9sWZSk8QAxEzA9Lem+GHCuKOwRDp1qQBO7iLXiDETc3tHWDqdYmC4g6dyQoIldpiTfaAdpwCmrQYG4NthqBF97d5wzyKgsAqlh1i36jp73wYubpadASo6qCCqoSD2gmIAmJ1EwPrZw9DSUFSVZhDAjVpAkwYAhpjy88BflsslMantykaAxkGbk3BA3uf8ATCvinH6dM6cuQxPUGykgCRsWMAdhfrufZpswdRFjPQXj0i8zP74U5qnVKrTdXMGbgn8J6dBGAuTi5eAVB02JJAE7zqiACP8ATBrkMsBVI6AuHEm+6GdVve/bAmVqaFYtTaqWMgMNUAENGxIHSZ7+Yw64d8VZilTAp5agjCTrFAM3zC0spgCen+uAWnNIqnRRViLcyPAkjclh0BtaZ9cKcxSL1WQteAbgJJI1aQASBva/YWw7/wCI1mrGvGiq7AsRTmVMEggAD8K2jqTa+Feby71a7OaTSZL/ADczsSbSBpUSBAmy73kAsQ6SVYRFo2vsT/itGGPD6LwVYFVYzzAqPlJmY7Wjytecep8NdnFnkWvawt5wB08sMU4K1n1amMnTHqBYzeYvEfS4WtDadDBbklhqJY7j5tgImR39jsMhwOv4SmmgI0xIIAbYixgCJPzRNr4zRzJy96atVrMpAnmVPMwoRjHQHSLTO2LeB52tTcisXdKgl25iVc/iEb2gEAekxBD6GcroCq5QGwa+ona0At3nHsJS7KYs6bkEghZBYFYPvANuaN8ewH0B1SoGps4O8hQXIUm1lvBEX7YrqZSnl6DU0mBqb5WAkyepMDV54xvB+LMrVmYGoF52JEmNlJbTC8pmJG5EHFnD/iJ3q6WdSh+VmKgqZMiAOexBBIEC284B18Q8OpZmzNEkBVZTeC19riCuMdQ+FjSZap1LCtTqDSxUatZVlMQEgibWImdzjXMoaYrLKmSFjrMEkgbwG8yIOIFwAzaQDTRobwioWQwLFiumIDCZ3JwGNy1CnT0qzAAEk6TYExESbzDdB3xWaKMWuxGlSdhJQG1rWA9d8aCpk1pqpbRTkAIQwUPMQFiZIXcADpfphfxoBwxUljp06gDc6KkiSb3UST+acBm85lkWZkxI/wC1gLnrvPt74rzGTQqqaTALMWnqY7dtFr3v7uK3DVJCFghZaoJDSDqJImCAhghYJvvAF8XfY6Z1J4jRCkwANw2kglrX6x+0YBEtOn4VSkoKiArEH5mSpM327H2wszShaTQhLMeu0A77CflP1xpa+Up6vu0d9S1G0swBnxaUbQAOaPbFNTWqEqFABJIIJgAyZJtsTaf3khlcvkaSBtYLNMaSLCGUSO5k3/k6VPiSkoC0srl1AsIBb/3F+ZW/wAW6E40OY4fSqtDJJ2sB0O8bfXy2wgo8BQMPuySzR+JgOpBOkCIW5wF3wjXVyKAApoxYSN4uWGsyYkHqYHfbGhPB6Ka2eo5tUhCVDAq8A9ObSs7bMOwlTT4aKLjl2N9Ji8b7z2O+DUp5eSfDcNNubU3mZwHeI8LoU9TBzE1dKahP3b7ar6tQKQb7t2wKeG06hKhzpnSJZd/EImIiCACPXri7MjLsSiB9Y31Ptee58/fC2sEUkFyNEGO0xEHqbg4C48GogqNZlonnWNid9ItMEMAbHYYS1KZZjAtO12/U3wyymmtqj5hdtR6DrP0x6nUpEqqNJY6YCne1zPQzgAqVFhuvpPTE1qfm/T06/wA74Kq1RTfS0i0yIi/9OmL1IJKjoAduhFv6YAIVJaADBtcYOGR1D5iLgMFifP2/npAGJksL2ETMe+LsuWgQp7g3n9sArq09DsANRBMT2mBbvF8E0IYamtBi3Xvb6Ya6ACCxQMLxub27nvi2m9FZ1BRqMk3JB/7RBwAyJpFlLqZgbFTPf8pJ8745hs2dollNMc20bX1Iwuf8J+uO4AOnxJmUhiYAjSSd+WIWYIAJgfsBhxw9aYpVXBWkyqy6wATrJUKRsJu0dfMb4yvFanh1PDVgYYgkbGwUESAYO+2JPkqr0mSm8mQ2meWVkweklSw0jqRaRABznOLhUo63E3bV4sTCqGVlQEG536GRaTgjjfGMtUyHhuDqHLTpg6dTUvwtLWQjck31WvEJ6OUFamni0XTQZkoQykELq0ltVWFieU7gmNyp4nwQU6FO4dVzBQuCTAJVVEEBiVcKGAuC7Cd8A54nxUU8vToNRDX1sTqiRUDKUcsxCHYmxhSIEzha3G6aKpVQ7qwDrqaxAYRMfKQwtexgxhdV4ZV8HdD8sw+pVAJBUmAIKSSe1wbTiypkWonw6kBaqh2IcH8HhzBvCgC5HU9ZwBWTz6IVnw1CPAk6RJlLLKkLL3NiCJM4sOcARhCatNMhgu1O7atJs1oMgwQ07kjCF+GvSCOwSqCNSFWKU9OoFtbnlUEqSQDykAzcjDLK8TqEFVpzACGEUWCiEmJWFAiCABpjaSBNGg9WusnVrpOVNgCRXyxEeXyzPQ4vzLUUDIdLlgxUAXW0QRsscpuZMXjEsvl2q1DSzNdFdqZUqCCyBnpkSO5C+wiYkTVwPJutdAtIhSV1AjW0arywWdmLmwG3kMA7zCMoZySQqs5CwpOkTpi8E3EeeFOczqOlJNFVW1bEBGVpRYvABIrfKR5dcPfjKhUy9EBQjCq3hMpEWZKhsZHRSP5f5vW40VNJwkU4MyBdmPMukCEUgKSqgCCTBnAbupUFQkITqX5i1re/f0/pN2WoBFVqlSnTUnTL2LG9lmJMAn2xd8FquZpDMPRRGU6KegRygXkg80lvSywBAwk/tVqSaOXVBt4hbc82pAoE3kr0k7bdQydHidRmzGYcKqVqZUwSAniaElCDzOp0Menz2E4pyGaJRiagK6F1CQbgFlBkSQSqgwY28sM8zkappBaiwRlqCrzJIAfLX06gSAfEv/e25SSFTKrQrrVp81UCozr8xXxSxIvAGtSoFpg+eAX5/iUtU0eJJCrpLQJkFjAOw0GD6z5c4U9Srpy8sHYu6tJkQkspvcEIN5IIsDqIJ+d4YMtnArMxQOoXUIY6qalWKG8c5lTfceeCq6+DUoVJpoq8wAJCpqDMygty9oA31Na1gDzOYenSRSCprKx1GG5dSldFtzygsCTuBvGHHwZkqlVqxFRiFCgs0wW3IGq4gW2wHmOIg0KoadRzHjS0To2UgzymHYMoJAteLY09Ok2Wo01pEiaVOpUUFWh3BD8p0m+gNYg809cB2rwx5WZIJ/vW7yYj9evTB9TISl6ggizCw8uYsQR1wvynFa4ZtQbRANqciLXDKp0m/ZgPaMOk4hk2dS9NyYs1VGYT0gNEAR2UbewJM1k6eoGjUBYbjxNc36roiO1xPphlT4HUqKfEpP4hO+pEXYxvcd4gY0tLilJRpV6agiIKGkNMD8XKF331Y7WyOacU2y2YBVVAElHUr5kNfaAYJPVsAp4N8KVlqo1UrpUqwA5jZwSIFjItvF5vGPYaZ37f987Cmv3cKpBZQD8/Nq1RYNGknmtMRj2AT5akqIlRvCq1KbEsOVpVeVw4KwpBm+4PucSDK9ELScAwxCKLlGWwk2LDWJEwe1705/KMaNWo1RH8WmTptKs4gQouOe7bgi47YR/C3F6K0mp6Drl6oaSdWlDYH8Gygr1IXtgGy18utZtNLXWSlrJZJj5mIpXDOzQQdJgwBzQRis8doNSOcqS2XBLBFlTqdtWkWAYaoJaBBvJXTCbhlKnmPsvi1Aa9Ni6hSYkGQCRMGUU2BmTbu0y3wZl9TDMOoJjWKAGs6CBpELJBKlZMXE4AChmfFo06I1KlWlNJAukIU1BBOkEwwBDSwYuflBwPk3SotcIDRSRQc1Beoab6hDAqoO9jPy94YJvibPvTzVZ9KAUmVaKCSiqYNMWiQEv5kHoIwBQ4o9XxDVOrWWbURdXIAMDZQYG0bH2DRfEOZoVcsEzDsjB00L0ZUAWCJ2CReRzERaRhivGaFdtFIkluZ2IYBSzMI1E6mZjpudMxyggADH53h5fKirYrRI33bW9NQLGDOoefI3ts+F8IzWXqUcrUyyguviuNYUKgbSxOiQ0EqNIuZGwBIAbhuQCvTRXqP4pdDUqCeqAARAIXeBaSe+NrxDL/AGfKV2ooz1BTIBALPe1oudIMgCPl6b4UcSy5o1OG0y5qHxiupiSTKEz1O4t2gY9/abxZ6GVSmv8A+Q+hiDHIIYj0awJ7SOuAC4RlWzuQrpKgCtSWkVJ5YdDqgHllWK7/AIWvsBm/g3JpVrDL10J01GJRnKgBaNXUJF1Bbw5P90YF+D+KFM9RWlOl20Mv5lGogHpIhSNrjGn4PUAzauQvNlBTfuzHUjMPMkiZ6A+wcznxiMm9HLigoDqjkI7QgqXVACJZ4uWMST549/aHnl8RUagKhpU9ZYuytpdtICwNuXUZ3iOxxnOPZpBmQFA1ZVzTVyZZvCaEJ6EArYRYSDIwDxDjzV8wz13DKQUkgKFQHVbSADBned8AzyvHfEyvhtSC0nWoqEF5TRpKBQDpYAqRLKWPU8glXneI66a0RSEwFSprIIDC402UnXrM7AdCb47WzdVBQy9NFKayisVu4LADmPQF7ibSJ3vrPiH+zkn/AJRhuYw0kXFvMAXj1OAQ/aqdeur1iaVTWzVKpJdaSqHRAFCEiG8OZkQs2E4b1c7UWjSFErU+/B1IoqI6q5VEaxFzVWFJJAXzwuy/wpnqcg0qLsysocVWBGoGZBF73xdkeDH7QKNKm66KCag7DSCtYNIYWmRY7wzYBJwTI0/sztWVoZQyqCJITUCRJAkmUFrSca/hKmnVzOgKFLUyCxMmUIN9ydWq/thbwv4fX7zxk0HxCUQsQVHYEQCu0CxsfKXmRyyUyzKznVAuZ2sIJExv1/fAeeu4PzU1MzABM9O09N8MKecLEDWxtBAtN9vPy9DvOPLSotdtx+txsxt5e5xKrTZI8NA3lMET5agI5d48sBChRRSCHKg/hFQgXHabegjDXJ5CmG1oV2Au2oW2jcgxbecIWzLA89OGFiIHS0zAnr/tgrK0tRm1zcQO026DAPv+LVUkQSgknUwI0gknnDEjp1PaBtjuFTqEGlqRAYxKx1je1xaZN7Y9gE3BHroKdGuhNEwyEsflZwFP+HsY6+oxh+DsUzBSZC6hqtcKdxPeBj6hxehVrLShU1CkwQCFZQKeqnKSSo1adOq9tgTj5tkMn4NWm7LzrVKurWgBbgyJDTO47d8AvyS1fHilqDaiw0yCIJPTYAT+uGPHUrZdyNTI+ialPa+rmBjf8s9u+G+VahQzKPUeAfCYSpaaZUl50aiWKwdImZMkWx747rh2FajzJUUKNawznUQIhiQpQpYx5CDADO+AM1SYtUNMIGdiRqUhFbTG2/MLnqcZ6gHWGjtA76p0+t8bRKBZK2XaqKYFrLysShV2jrzU+nQmO2FPB8gi1RraooRhJanYFTuIqEmCpEDb9w0HB661xklUafvwrLezutTSsGzL4ge/Q39PoFShTztSu1XmanXq5cgMeSNLUxIgjlUknuYEwcZDheUVmLhtXhPRqUTqA1EMsz6JVe28gk7Y0vD8s1HNVnJJ8ao/i/8A7FbxRHYKiVAB5mZ3wEqXwoA9LVmMw4otrpq7qwUgET8mq0nqcYb+0/jxrtSQJpFAuzBgQQWICagQI1BQR05t7HH2EqQb/wA9+2MF/aJkqNFkzZQnWfCrDcFCp5iJiRAv0Ok9IIY74B4D4uYXUXXQpqzG7CFBBIizPPrbGlzPwU1HxKxzDPTRWZk0xrAliGMwZ2MDb1xD+zjJeHmzzTNCFtIIYUDM9bUt43nzj6LmBpRjpmFJAF5gExHc7YD8+8P4ccwr12YhRzMtNQSFnmaSwCXMAQTcQDhhlfhkspA0hVd6bOzNLL4hSW2AFt1AkAzBF3PB8i5p0UDFkVKpANoXw9lQkajqcyyMw3BUXmHHM1TpKcsSCRr+0U35WBeuSQGBMKU8IgqWAgSSRgMrX4joJXXrUM3hkixQsQpANwTAbacfY/7NOIvmcgGqNqZHZASb6QFKgny1R6AYxfDOEZSpP3KpzaYZmaU0KwBvcjmknmAgSLKPpXwhwqlQpVRS2es9QiANJcIwWAIAClbRgD/soO48/XY4jVygIJCR6kxP1tgttt59J7YhM9hbtP7X/TAYV+F5hWJLgjUZVwfoHDX9L2vGPLoAAejLdFC67f8AUotPacbDO5BTDQQTYkE7X3j9/wBcZ7iDVE1HwCxmFRfmPrYz3sZv13wFVQUXUBwVHQlSveBqso623tiDpQRyqvTRwIIGpdJa8lgwm3p67YHzvGQq6alHnMcuoERNwTAKGJ6dcWZCvT1E0a6rtNDXUpEiDqALnTM7AW9JuBGbQF01IxZuUGmltUfnaBtMiD1vjmU4dUrc1NkAQ6DDGVv+cJpkwLXG2BuKcUp1irEagwgKxnSt41FY0vvKktv8w+XFWR4fWdpylX5VYin4ml121KoXTqB36E2kYDQ5TItTgMNUiNZaTF5XSQCFmLnckdMexdw7iAr5fwqjA1hIYHVqNjdTBggHaPcAzjuARZag2s6SHZICjUCDuywwBGoqf62vFPFuF0qhzLldLHMDTABYDwwzbiRqKEe474Y8V+G8/QOqjTp5hA2sBSAwO5jVcxAiPbCui71MxU1k0a7qpioroA4ZFltQOkhQT13N72AHLaWrUXFNE8BzUYEmFXk0BZugDBhGwB64Hq5VWo1wvKF+9pKDIpwGdgIIYKXQqqmwMRF8PM1wTiLErUoTU0kLUWHR1aLE/gjSPm7mO2BzwfPUdNOtlmYFCA1IGsrQSVDKpBV+Z5Y2bXvacAufgJZiwY0tKvp1IXkay+mVGwZ2H0Fpk94PwfxFzdGNVTx9OpiSFE1SCL6iYUG/URjV1f7OiUp1Mrm61CoF2YMASYmRq1UyYvBPpgHgHw9n8vmmdqKsXOqq4flaSwkObs41TBW/fAJM18C5qkzNSmoIJUUqoonVuupHpkMAY/ECY3vjU5DIZysGrK5ozUJ8GtTDaW0jmDUzOxIuT12m2wAgQQB6tP8A5Y6qjoD7eXrgAOHZarpC1SpZbakEAjpY9Y3vH64p4t8OUM2gSpDgElTqPKxBWeU9ATYyO+CuLcNpVk0urdgV5WHowIIxi/8A7dLTLPl6za+1dVrJE9tIYHzDA4DN/B2dq5csxoswWoQUFtBKsIBAK+HrqMNpB02AxrKnxwVBDZN1b8Msd+k8gww+CfhupladVKrioajTAEKFAIFj1JZp6RpHQyJmf7Pq1Rmb7Zc/mpz26h8BgPibPO1fMVHVqdSrlVARSQDIjxdJFxoDpP8AescJEVTk3prSYutRH16dk0qJncajBI227iPoXGvg3MzFPKL/AMmpTZzmYRiWUownmUABuUi8wcZPPZ7O5Sl9hcMtJ9P3ekMDBUyrrcnlHVvTfAOPgo1KlRqbAGkngupCGdb5fSVBESsyDMgW2Axpvgjihq1RmFVly+aApAMdRWtRRTTLdAalMsN/wKJkjCr4J4uFzOcepSd0ZqUvllNWnRJSSCsCppLT+E6dJFsaP+zvL0xla9GlLKmZqxykcq1D4BRmhTAVCDfYeuA0rpH19cSNNfzfT07zi/OaQYJAY3g/r64pUeuAod1uHACjqx/g/XAWeNMIdFREO2rUAB3E/wC+IcRzlNwUKywvoddMATfUJE2JtcjHzrigOhglRlQwCkW3/vEHbr+u8hzitR6paoxNZVOlX+cDr+H+eWJcE4Rl6tSKlXwgT1EiIHmIvO5HX3RZPP1KBMOncpJ0vPcfLceYO22+GTcRQ0jXoKRpF0mByjmWPKBFwLnrbAb7McNo5fmQOoBhKir4gPzGSQNyepk3+Y7YcIorlA+kPb7xTDAiPfygiMIOA5M1aCVcpXJpuAShJRhcawKiGVPnAnykknVOI1C7eGaSU0iG0QDaWYtzEkHqTHXmvgGGY4OGqCo9WsGBsxIQ2mflUAzvYfvj2Asvxd2ZKw0/eQNC3Bgm4PU7XAjr68wGkHHFM8h+oxxeKpuKe5mxG/f12vht4Y7D6Y54Y7D6YALJ54VGK6SCBO84Lx0KBsBj2AjGInFhxwLgBKFFr6jBJ2Ww9e8+5xYR2A87YujHsAKUHXA9QAGLmeoUn9bwfXDHTiLUhgA1QjcfXBCPjwF4/nXFoUYCs1VBjUJ7SJxCsg6j9Y/XBMYhmX0qxHQYDP8AFlWkSU1U3aNTqbmPlk6pPUbN188Z/L/GbK3OHCAkFiSwYgbAkAST5gb4P4vnyxI0qINo1DpO2qLz2xkuIvrJZgCeW5E7kj/xGANzvx5RqNFXLWI/5kCqUMESBp2BPcdcO6XHUdQq19QZYVlXSZiTMcwPWR6Ed6+CfD1CpQ8QqA5nmCqbATADKQN9wJ88KMhklrtWDz/6dWemRa6TA2sL9IPngKuM1iGL8+r8RFQWBtDKelogiPPCJ6niLCuC3QGBINrTAv2PtjTcF4zVrv8AZ6sPT0yNUki35iZO53nttjMfEWRWjVqIhMFuvnfoBF8AtYkMQysNJ0wAPrBgD1/XHMvVWSQYbpoO53GsR5zE9bHfDbh766MPDARE9JnqL9sdzfD0plgv4VDCY3t5beWAS5XiFWlrXmp03BJqIjQszfRbfZgCJthhks5lAwFTMHSJBHhEBhbdGqqo3jY2wuz1coQBBiI1Cbk7+uCeHsHI1DyBlv2mP0wGp4Tk6VZXfLZswplk+zS1xA1BG5ge8nqMewu4MFytWnXoqFao5RhcqVtNpt38jtEmeY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762000"/>
            <a:ext cx="4371396" cy="550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65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As yet the Congo basin is a blank, a fruitless waste, a desolate and unproductive area….It has been our purpose to fill this blank with life, to redeem this waste, to plant and sow that the dark man may gather, to vivify the wide, wild lands so long forgotten by Europe. But cursed be he or they who, animated by causeless jealousy and a spirit of jealousy and a spirit of mischief, will compel us to fire our station, destroy our work so conspicuously begun, and abandon Africa to its pristine helplessness and savagery.</a:t>
            </a:r>
          </a:p>
          <a:p>
            <a:pPr lvl="1"/>
            <a:r>
              <a:rPr lang="en-US" dirty="0" smtClean="0"/>
              <a:t>--Henry Stanley, 1882</a:t>
            </a:r>
            <a:endParaRPr lang="en-US" dirty="0"/>
          </a:p>
        </p:txBody>
      </p:sp>
      <p:sp>
        <p:nvSpPr>
          <p:cNvPr id="3" name="Title 2"/>
          <p:cNvSpPr>
            <a:spLocks noGrp="1"/>
          </p:cNvSpPr>
          <p:nvPr>
            <p:ph type="title"/>
          </p:nvPr>
        </p:nvSpPr>
        <p:spPr/>
        <p:txBody>
          <a:bodyPr/>
          <a:lstStyle/>
          <a:p>
            <a:r>
              <a:rPr lang="en-US" dirty="0" smtClean="0"/>
              <a:t>D.</a:t>
            </a:r>
            <a:endParaRPr lang="en-US" dirty="0"/>
          </a:p>
        </p:txBody>
      </p:sp>
    </p:spTree>
    <p:extLst>
      <p:ext uri="{BB962C8B-B14F-4D97-AF65-F5344CB8AC3E}">
        <p14:creationId xmlns:p14="http://schemas.microsoft.com/office/powerpoint/2010/main" val="305120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descr="http://images.slideplayer.com/15/4701584/slides/slide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49"/>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4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4600" y="2248347"/>
            <a:ext cx="2514600" cy="3877815"/>
          </a:xfrm>
        </p:spPr>
        <p:txBody>
          <a:bodyPr/>
          <a:lstStyle/>
          <a:p>
            <a:r>
              <a:rPr lang="en-US" dirty="0" smtClean="0"/>
              <a:t>Sketch map of Central Africa, showing Dr. Livingstone’s exploration</a:t>
            </a:r>
            <a:endParaRPr lang="en-US" dirty="0"/>
          </a:p>
        </p:txBody>
      </p:sp>
      <p:sp>
        <p:nvSpPr>
          <p:cNvPr id="3" name="Title 2"/>
          <p:cNvSpPr>
            <a:spLocks noGrp="1"/>
          </p:cNvSpPr>
          <p:nvPr>
            <p:ph type="title"/>
          </p:nvPr>
        </p:nvSpPr>
        <p:spPr>
          <a:xfrm>
            <a:off x="6934200" y="570156"/>
            <a:ext cx="1510553" cy="1054250"/>
          </a:xfrm>
        </p:spPr>
        <p:txBody>
          <a:bodyPr/>
          <a:lstStyle/>
          <a:p>
            <a:r>
              <a:rPr lang="en-US" dirty="0" smtClean="0"/>
              <a:t>F.</a:t>
            </a:r>
            <a:endParaRPr lang="en-US" dirty="0"/>
          </a:p>
        </p:txBody>
      </p:sp>
      <p:pic>
        <p:nvPicPr>
          <p:cNvPr id="5122" name="Picture 2" descr="http://s3-eu-west-1.amazonaws.com/lookandlearn-preview/U/U263/U2632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819"/>
            <a:ext cx="6477000" cy="618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6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8075" y="2248347"/>
            <a:ext cx="5191125" cy="3877815"/>
          </a:xfrm>
        </p:spPr>
        <p:txBody>
          <a:bodyPr>
            <a:normAutofit fontScale="92500" lnSpcReduction="20000"/>
          </a:bodyPr>
          <a:lstStyle/>
          <a:p>
            <a:pPr algn="ctr"/>
            <a:r>
              <a:rPr lang="en-US" b="1" dirty="0" smtClean="0"/>
              <a:t>Excerpt from</a:t>
            </a:r>
            <a:r>
              <a:rPr lang="en-US" b="1" i="1" dirty="0" smtClean="0"/>
              <a:t> The White Man’s Burden:</a:t>
            </a:r>
          </a:p>
          <a:p>
            <a:pPr marL="0" indent="0" algn="ctr">
              <a:buNone/>
            </a:pPr>
            <a:r>
              <a:rPr lang="en-US" dirty="0" smtClean="0"/>
              <a:t>Take up the White Man’s Burden</a:t>
            </a:r>
          </a:p>
          <a:p>
            <a:pPr marL="0" indent="0" algn="ctr">
              <a:buNone/>
            </a:pPr>
            <a:r>
              <a:rPr lang="en-US" dirty="0" smtClean="0"/>
              <a:t>Send forth the best ye breed</a:t>
            </a:r>
          </a:p>
          <a:p>
            <a:pPr marL="0" indent="0" algn="ctr">
              <a:buNone/>
            </a:pPr>
            <a:r>
              <a:rPr lang="en-US" dirty="0" smtClean="0"/>
              <a:t>Go bind your sons to exile</a:t>
            </a:r>
          </a:p>
          <a:p>
            <a:pPr marL="0" indent="0" algn="ctr">
              <a:buNone/>
            </a:pPr>
            <a:r>
              <a:rPr lang="en-US" dirty="0" smtClean="0"/>
              <a:t>To serve your captives’ need;</a:t>
            </a:r>
          </a:p>
          <a:p>
            <a:pPr marL="0" indent="0" algn="ctr">
              <a:buNone/>
            </a:pPr>
            <a:r>
              <a:rPr lang="en-US" dirty="0" smtClean="0"/>
              <a:t>To wait in heavy harness</a:t>
            </a:r>
          </a:p>
          <a:p>
            <a:pPr marL="0" indent="0" algn="ctr">
              <a:buNone/>
            </a:pPr>
            <a:r>
              <a:rPr lang="en-US" dirty="0" smtClean="0"/>
              <a:t>On fluttered fold and wild</a:t>
            </a:r>
          </a:p>
          <a:p>
            <a:pPr marL="0" indent="0" algn="ctr">
              <a:buNone/>
            </a:pPr>
            <a:r>
              <a:rPr lang="en-US" dirty="0" smtClean="0"/>
              <a:t>Your new-caught sullen peoples, </a:t>
            </a:r>
          </a:p>
          <a:p>
            <a:pPr marL="0" indent="0" algn="ctr">
              <a:buNone/>
            </a:pPr>
            <a:r>
              <a:rPr lang="en-US" dirty="0" smtClean="0"/>
              <a:t>Half-Devil and half-child.</a:t>
            </a:r>
          </a:p>
          <a:p>
            <a:pPr marL="0" indent="0" algn="ctr">
              <a:buNone/>
            </a:pPr>
            <a:r>
              <a:rPr lang="en-US" dirty="0"/>
              <a:t>	</a:t>
            </a:r>
            <a:r>
              <a:rPr lang="en-US" dirty="0" smtClean="0"/>
              <a:t>-Rudyard Kipling, 1899</a:t>
            </a:r>
            <a:endParaRPr lang="en-US" dirty="0"/>
          </a:p>
        </p:txBody>
      </p:sp>
      <p:sp>
        <p:nvSpPr>
          <p:cNvPr id="3" name="Title 2"/>
          <p:cNvSpPr>
            <a:spLocks noGrp="1"/>
          </p:cNvSpPr>
          <p:nvPr>
            <p:ph type="title"/>
          </p:nvPr>
        </p:nvSpPr>
        <p:spPr/>
        <p:txBody>
          <a:bodyPr/>
          <a:lstStyle/>
          <a:p>
            <a:r>
              <a:rPr lang="en-US" dirty="0" smtClean="0"/>
              <a:t>G. </a:t>
            </a:r>
            <a:r>
              <a:rPr lang="en-US" sz="3200" dirty="0" smtClean="0"/>
              <a:t>Advertisement for Pear’s Soap 1890s</a:t>
            </a:r>
            <a:endParaRPr lang="en-US" sz="3200" dirty="0"/>
          </a:p>
        </p:txBody>
      </p:sp>
      <p:sp>
        <p:nvSpPr>
          <p:cNvPr id="4" name="AutoShape 2" descr="data:image/jpeg;base64,/9j/4AAQSkZJRgABAQAAAQABAAD/2wCEAAkGBxISEhUQEhIWFRUVGBUYFxgYGBgaGBcYGhUYGBYfFhkYICggGBolHhgWIjEhKCorLi4uHR8zODMsNyotLi0BCgoKBQUFDgUFDisZExkrKysrKysrKysrKysrKysrKysrKysrKysrKysrKysrKysrKysrKysrKysrKysrKysrK//AABEIAP8AxQMBIgACEQEDEQH/xAAcAAEAAQUBAQAAAAAAAAAAAAAABQEDBAYHAgj/xABMEAACAQIEAgUHBQwJAwUAAAABAhEAAwQSITEFQQYTIlFhBxQyQnGBkVJUscHRFyNTYnKSk6Gjs9LTFSQzY4Kyw+Hwc+LxFjR0pML/xAAUAQEAAAAAAAAAAAAAAAAAAAAA/8QAFBEBAAAAAAAAAAAAAAAAAAAAAP/aAAwDAQACEQMRAD8A7gqgCAIA2iq0pQKUpQKUpQKt9eubJmGbQ5ZEwZgxvGh+Bq5UfjOEpdZnYkFlVdMuyszLuCd2J9woM+vJuCQCRJmBOpjUx31E4jo+jA9tpysATlIBKsskRqe1O+pUE6zN0cDtZVTWFzRt6zq51jvQe6aCTJq3ZxKPOR1aN8pBjfePYfhWDheC27bB1ZpBJ1y6krlMwNuYHI0TgtsFGlyUCgajtBdswjXWW9pJoMxcXbJgOpMxGYTIOUj2zp7a9veUKXLAKBmLEgKFAkknYCNZrBbglqS3aBZsx155nbY6bufgvcKonBLQVk7UMMpkjbNmIGmgPOgkLd1WnKwMEgwZggwQfEd1eGxSAKS6gOQEJI7ROoC95PhWAOA2ZB7RgsRrp2mzNy2nlVy7we20SW0Zn3A7TMrToNwVHuJGxNBnu4G5Akga952qtRX/AKfs6QWGpOh1JIjXTaJ021NZuCwSWgwTZmLH2kAGPDSgh+nfSQ8OwjYsWutKtbXIWyTnYL6UHae6tQ4V5TsTiLavawVgs2aLZxZFwhXCFoNmMoJGs10DjvBbGMsnD4lOstkqSuZl1UyNUIO/jWsnyUcH+aH9PiP5lBGWfKDj2IH9GWxJjXFgd391qNTtPomJ0mz0Y8q7Yu9ctPhFtC1auXSwvF5CMikBerWSc+mtTB8k3BvmZ/T4j+ZUhwXoDw7CXDew9hrblSmbrr57JIJEM5Hqj4UF270lAc2gFLDMJDDLKoH3meYG0iRIAIJ2KsN+HWyCDnggg/fLnPQ+tWZQRfGuAYbF5fOLS3MmbLmExmiY/NFKlKUClKUClKUClKUClKUEZxG/iVLdVbFwZRlEhe0Q8yS2oBCaQPS8KXMbfC5vNzMtpnUmBGUwJ310ExArPvW8ysvygR8RHKK15rSdWV87cDKeXpJkJMAHUQpIgbDnqSEicTiQ39gCpyeuukiX1nWDI2HfrXi9dxgYxbRlDaQQCVOaNzoVhZ752rHvG0XJGJYF2jIpOrMcgMAyYJHsy14e1aCqnnbKUBAMmRBbx5BoPsHdQZwv4kj+yUEOBqwhkgyd9I0rxYxGLK9qyoYLPpLDOI0MHsg61j4m3ZViTiriE5ZAZgZ6tVBI5tAB1nczOkXbYt57f9Yfsi2AAzANDOnb5GWge0DvoLt29ig9zLbDLK9XqoPo9qdflaVW3iMVOtlYzL6wGh9LmdvZqPbAjlSwqjLibuUZdnIAWVA92nLvPhEpw60iqFS+W1LalSTmYsZ0ncmgzbRb1gB7CT9IFXKUoKUpSgUpSgrSlKBSlKBSlKBSlKBVAarSgVQ1WlBSoe0GGbNhkYjPBVQszcyxBnVllpnw8amKisW1u84VLwR1n2mCQcskSAVcEjuNBaTMYbzFAQRBlZGqH5Mz2uXyW12mtwHUDBq4DMASw17TGe0J3M/4jE6mrV2+lwF1xuVXIABAgaZW0aD2jrJ07twa9TbJWMWCMgtkAhi5aUVjBJJlqC5irjwGODViQubVTGm3oy0EAbUtXL25wiAhjHbXQSII055mPuO2k49u4sqPPGMmQADJBZQo8NxBIkiTyJr3cy9kedRcEIYOZiS8AGCCYJiY5chNBeuq4VIwiNmHaEovV+j2SSDm3bUd21ZGBxF4tFyz1a5Rlhg2usiR4ZeXfvUa2VdDjHO+xLGV1PMnUCI9kQTrM4K4MoXrA5A3G5HIkSdYifGgyaUpQKUqgNBWlKUClKUClKUClKUClKUClUqtAqlVpQYuPvOihkXOZAI1mDpI9hIJmNJ1qPt3BnZhhSGVWYNBGY7whjdixMabsYmamaweI4O45UpdNvKDtJBOe2wJEidEYR+MeUghg2URoBwRCmdwvLXUNG9eLuKVO0cGdIObLoD6Q3WQcx+NZK8Nv5SPOTmJ1bL7ToM2mpnTujarqYK9mVmvlsubTKADKBRMEbGTr4d00GNYCkS2EAdQpWF3MgHKSvZjs6T9E1ZVjmz+YrMsw7IDBgAwJaNyZ1jurKHDb5jNiiwAbQJlklGUGVblMx3ivScNu51dsQSFJOULG6gAHWDBAOoNBYdwzR5mG1kkgdlmRWaezvruJnKeeUH3Y4ldMxhjAkAA81LA6xHIActDrqK9Lwu9JY4kkmPU0BAUEjtbGNvGpDCWSiKjNmIAExEwI7zrQXbbSAROonUEH3g6ivVKUCgpSgUpSgUpSgUpSgUpSgVSKrSgpSlKBSo8495MW1IlwO00nKxUyAhjagx1z8Gv57/y6CQqtR3n1zbq1/Pf+XXrzq7v1afpH/l0GfXi45GylvZH1kVheeXPkJ+e/wDLocZc+Rb/AEj/AMugsNxW4r3A2HuZVKBSqklpWW2kQu0zSzxliBNi5MEtAJAIAJExvqRG8ggwayDi7nyLf6Rv5dPPLnyLf6Rv5dBi3OL3FGZrLAC0lwkK0SYzrPIqNdfqNUucaZFzPYuAew6dogST36fGsm5j2USwtKPG6R9KV4HFhvmsR/1v+yg94zHXFjq7RcHJ8oelnnlpGVfzvjc4fibjg57ZSIiec/7QfaSOUm1/SfjY/Tf9leTxSPWw/vv/APZQSlKxMHimdiCFjKjAq+YMGLD5I+T471l0ClKUClKUClKUClKUClKUFKGlKDX8TjuqKnMBLYjukxdjSfaKxr3SMhTJyxzj3VF9M8LnFvaVOL1ImAbyzv7q1rzFOqAZLZDSHhGzR+L2wAdh6PuoJu70psgqHukMcu4aNidDGvLTXepvC8az+gztvEqdYJ5xsPGtQw+DtuT1aZVAQAqHAEdxLEe6Dy23Om9Iuk5tfeMOUdtQ13LKqZMhJJDMNO1tpz3Add490zw+BUHE3wHYArbXtORyhNwD8owK5/xfy2XpIw2HVRGjXjJnxRCI/PNcdv3HZi7Esx1LMZJ9pOp7q9W8R3/70HT7Plk4kD2lwzDmAjqfcRc0rZuGeVzC4gC3iLbYZj62cta101ZRK9+qxvrXEt4j6qyCp71/PT7aD6JuIxhy3WK2quGVlIOxDTqK82kUaxp7R7/rriPAukd/CaW7rZCQWti9lVtpjIwynlIHx2rotjpBdxVvPg3cmVk3bpcIQZIdNJkEwZj26ig2JLinmI29gPrd3Mc6833GSDJbwI5gRz5g/TULbGOhl84tn0hlFo7ls3yzzCx3QO+KWjiDcYX7mYrlGZRkXRV5Sdhpqx7+6A6NwEQqj+4sfTcqXqI6P+in/wAfDf6lS9ApSlApSlApSlApSlApSlBSlKUGv4jDC5Kkx/7jXQx9+5zpWvpwlYyaAiOQ1I2+itowpi577/741gdILiYaxexTHs20LhRzKjRdTEk6e+g5t074sEJwGGBzsAbzA65CDCqeTNEmY0P42nM2ssGZToy6kEgQRGvskgaTMiJJFdA6IcJXH4PH4nE63iVYPrKy+c5J2BKER8kgd1QXEOD7WbbAs3Uyx5AZsrETtGYfDu0DVL2GBkGRBIhgQyxtIPfvWA9vKcpAP69DBHs5VsnSFAMRkED73bBnmc7DXu5fAV76LcEtYl773j2bK2ydYU5g3pRqdhpIoNWW+fdrVzr/AG7zy/X+ut74jh8LdsZUt2wMpIZVCsp8IEjXLPfPjWh3bYZiJgToY5T3D3UFzzgaSamOjnHGw15LttpEw6Gcrp6ymBv3HkY35xK8OU7XD+jasjGYXMUUEwqKpMbkEyYJHLLQd94G1u+q3bZIS721Ono9zA7EEEHxkVm3eHEmEksTrOXlGpM6cuVaV5GcYmZsAWnstctyCuoIDj0juCCAI9FjzrqKWMsiQxB9WdO+Tz0G3soMrgiEBVO4sYcH2jrJqVqM4P6p/uMP/qVJ0ClKUClKUClKUClKUClKUFKrVKrQRGEtZnbwN39d9/srn/l2xht4S1hlI+/PLA80tQzafltaPuronDfSf2v++u1yzy44ib9i1ElbTNH5Tx9NsfCg1Tod0jWxbu4NiFF8IesYwPvbTlE6AmW7hGndWDc6SoMRccmU7AQj1lWc4nYEmGBMAhd9ZqNuYdguUqIIbTcCJPMQdasvbJAJXY/81j/kUFLr3MTdLW7ZJYAKpjMQJPvYkkwJOoFXejmPtJiLi3R6ZtqoImWgrlIJAGrTJIiD7K82LpQqVZlIIOh5rsdv+Sag+LNmuuSxYkjtGNeyNdNPdQdC4RwRrme+zMthWmdAbj9osNB6AGbbQx4GIjpb0RZEbE2EZUA++W2iVWSxKDcKCJKnURO0hd48jmEezZtli0389wCSBbtgDUDYFoGumlypTjHEgcQe1mzMANIBXujuAzfSd6DgCMZGp5/5QPoipPh+HVuqUswzMNBAhusRFI003Y/ZWJjLHV3rlobI91R/hJUfRWbgLkPhV73U/wD2PH2Cg2PoXeXC4jD4oE9nE203MC3cuXrT6d4Uv7Zr6NvWfSY7kz4HkNO+vmDLntXBtN+0szBH3y6fcYb6K+qbT5kDE7gH2SAfooMbhAjKP7jD/wCpUnUZwj1f+hh/9SpOgUpSgUpSgUpSgUpSgUpSgpQ0oaCLwFyGf2t++u1yPyxKzYy0QdrIXXkesuGDHgZ99dUtXcrt4s+vd9+umuXeWJD11h1O6su0+iwP/wChQaOraQ2sAwD4AzED8qvF4FyqgQGKzG3fpp3E16wxzSMpYieQPiREGa92cHeIGW3qB6xA3mQQYM7a0F7F8LtKrN1hLBTAldSNgNNTqRWothHvX+qtjMztAAB001mNQqiSTyAmtuwnBC0M7Lb2J0U5V7yQddJ0E987Vt2GTDYEOLCA3GQrcOUM55aESZEbDSgmP6UGCsFbYHWHKi7dmyqwAI0UjMo+PdpEWsHdTLcurDXVzj8ljofAxy9lSvD+AM6pfxGUoJYWlJOYnWbzHSPATM8pM+OJ4xru4kgknwEgL7NSZ5beNBw7jF2cTfYc7t4/G4ftq5gSetwo7mUj9Jm91euk2H6rF30/HLD2Oc6/qYVa4Ux6+14ER7tfhNBnriQtpnP4dG+BJM19TW7zdUix6qj4KK+VcFgjetpbGnW4lEHf24X9UivqDEYhVUa6EgT7/D2UEhwlpg99iwf3lSVRnBz6P/Qw/wDqVJ0ClKUClKUCaVRqUFaUpQKUpQUoaUNBqfFHZTK8muT+lu/GtW6Q2xicOZVS69sEiSNCNRtAzAzp6J762bjVxlDsvq9c2u2ly746mYgfRvVnCcMyWM1yCOrUMZ0YZYM67H/zzoOZYXBunau4gZR6sKia7A8yfCapiOCrfj+sPCkmFYcwNDlgEdmdddTrrUP0z4mFfqbq3MmfrLN62RLABhqDswzEETvroCKw+GcdsWS143nvMUyhcpEag67Dl398UG12eH5C2Zus3gMBlAmRAGmkDUyax+KdIMPh5Bg3DuqQWJPf4+2K1DiXSjEXhoRbQzok5jEaFt+Y2jnUY6jsx+LEnnpueVB9HdHsQl7DWsnaUoCYJ0B1XQbyCOf6xUVxfDi1dNkCA9pm21lXUwRz1itT8nVlbuEtKXKki7lj5SXTpr+Kye5TVzFs1q6QbrkqHEhiOySMw05GFPwoNL8p+GyX7b7M9uGU79ljBI3EhgPca1S05DKRv/tH10xN83We6x7TEsee+u/ht7qu2bZZwo5A/q/8Cg23yWYNr2OtgmUsMcQRuAyCLcfjZ2X4GundJOLG2DbUgybdxWHLSDtpzB+NYnk76NXcDw44jq82IxbqUVtAqQeoFzWRJM/41B2qx00sKtxhrOVmZIIMQC+Q7mQTtzjfWg6b0ZYm1ZJ0Jw2FJ/NeamqhujMdVajbzbCx+a9TNApSlApSlB5c0rzdbaqUF2lKUClKpQKGlDQc66dcUS0gss6q153gFgJCX7hMTvqU+Na7xLjN27YeyLiMpChV7CmQsasr7ZtBpzHdUn5QCOvsAgateGo78Q3wrW14ZaYsTbQlvjJjbWFOszyigk+klvDY3BeaXIDWFmxc0Dq4TY6xlY5VK8/S3ArjF7CvYdkuKQcpjuIYFQwPMb/A8wRXcMZwbDhpdwLhUSDDQYA3EQIjT36V6430WwHUhL1tiDIUqxzK2XVkk9nnpqNNjQcFUkCJgSfoE1naaGJ9H4RUtxbobfTPdwwbEWFYqWCxcUwCcyCSdGHaWRpyqBZzljaNPqoN68nGIC20GYymKGnhdtpbnw2b9dT/AEwSOuy+kbTZZOmbIw+P/Odal0FuZUuCNnR55SACNa3Ti918Syolou+UAhVkxInO2yiOZIFBxqzhmI7NdM8mHQA3SMbi1iwoORDp1xg6tO1oan8b2bzfQ7ybJay3cZDssEWhOQd2cn0z4bDxrZOnXGjh7KW0BzXGIhSFbKqlmg/mg67E+FBk2OLYe9bFy1ev3RmBhWuuQVfeDMAMpAO0jetSOJu4rHot5WE5oDEZwihTlJU7kC4xG4/w1d6A9Xcz28yG3aKXsqLlzXGZ1BYTqiMjFRzJnunzjbVy3j0YkSbzsSGAi2RfMz+TOm+g7xQdV4EmVUUGQMPhx8A9StRPAbeVEWZjD4YfAPUtQKRSlApSlBZv8qrXnEHb31WgvUpSgUpSgpQ0pQaJ0p4JexBR7QUlHu6sQN7t2dD7V15RUZa6LYmVzokAzIZZ/wBv963uxsfy7v716p16AkZ1BmIzDf8A4RQa3f4CznO9hS4jXMOW066++arc4HduQtxSVBmOs20I5ETvFbT4zVjFANAF3IQTsR8kmCJ9ja91BreB4DdsT1VoiSSe2ASdNd4nSPZVzjHRSxipa/gbVxjHa7KtG3pqwb9dT7W2OUi9GkSApzHcmNp0O20VdNt8+YXIWfRyjaO/ff6aDWOFdA8DZEJgt5zA3rjKdtw9wg7DvqdOBCIEs2Mg5KOrC/AHfXesg27kki+ACdBkU89p5ncVW7h72VQt6GBgkr6QJ7p9IDQHvoI04O/MdXp7V8d+1ruKwcX0TFwl2tsWYgklwcsNIyyYHs8B3CtguYe+ASL4mDEoAJ5TB2rPB0nfxoOZ43yfuoLWkYtIyrmRYBjrMxzDNsvIbc6xrPRjH2yv9UF0D1TctRr6US2h8ftrqsjadf8AkVWaDA4RaKBUIylbFhSO4jOCNO6pKsa1/av+Rb/zXKyaBSlKBSlKCxieXvpXnF8vf9VKDJpSlApSlBSlKUEZhxofy7v716x72BzXM4yx1dxIjdmdGnb8X4msnDbH8u7+9er1BG4LB3UZZeUUbS3cRz9IGR7MoiZ0843hHWXetDFT97MROq5lJH4zWrly3PivyRUgyAsGkyswJMGYmRz2qGfE4YFrfnFxSjqjHNcAW4+UqpY9kM2dYE65hG4oL7cNugOEuZQxuMAGYQWa+2kDs63LckfINSGBtOubO0yTGpOkmNwI0gRrtM61bGCUhQGcBQAIdhoNp7/bSzggrAh7kQRBcldQAI7ojl30GC3BrmcurKAbvXBdTluFXRmBjSVNvsxv1hk5qybWDvmc9wEEPl1JymVNojMp1UiZMn217tLaU+a9a2cr1gU3DnyCEJHPKCQO6TXotZt3FttfYPclURrhJJhm7IPOAxnwPdQe+IYJ7uFewSpd7LWyTOXMyFSeZiT41htwzErnFu6qhjdYanslxdM+jDHO6NsIyxruZF+HqQoz3BBJBDEEkySSee5rz/Rw1PW3dSCe34R3UGGOH4gOX6wGconMQcga6V3UiQLiD8bLJIms7hlm6qkXXzHs6zO1tA3IbuHPv5bVlrp4+PfVaCxa/tX/ACLf+a7WVWLaP31/yLf+a7WVQKUpQKUpQYuNO3v+qlUx/L3/AFVSgzKUpQKUpQUqtUpQR1jY/l3f3r1cJrCe+VDdq2JN7KHMS/Wvl/w98a15vYpxLB7ASYUkkyMonYxMz7qDONaynRw3bmL68t1V3EWbyoCsOLdqwq59Mwi5ZmARIA7yKljimJXLdsbAET6865YMnmI30qr4sglTctBogidmPo6d2qTPfQapa4HjsltbmdnzIL5GIGVylu8BcVAqiGd0LBpMKvZOQTlcK4LilPWXutZ7eFwiWwMQf7dLV63fYgsUJOdCCwMkT7Z1sVdDlS9gRuCxnYHaZEfQa9jGPDkvZyqs5w0gMTADidBvQeOjOAu2rZF8h3DPkfXP1bZWPWAu4D5gZynKQE0GwwsXwzEXbxu2jewtwOvaF1Hw922rRNyyZIcppooPo9rSpa5iHAQ57ImZljBHq5e/nNehinIAVrJbJLdoxmGjRA9GSPjQasOF8RAshutZQuEW8FvjM1231xv3BLrmtMTZBXMpIHomMrYuAwWPd7VlmxC3rVjhRZjfPVq6Xr4xZcByt43LaxENMoWy7jdlxNwrobOZiQnaYgkZp5awR9NV87fMwzWSsMU7ZBmBlzaRBOaSPDQ0EhVKjxibozFjZEL2Rnb0yexmJGinTWPjXm7jHILK1kBR2yWMK0+zbuoMyz/av+Rb/wA1ysqsHBOS5JiertzlMic1yYMCs6gUpSgUpSgwuJH0ff8AVSvPFPV9/wBVKDPpSlApVu7eVYzMBJgSdzvA7zoatDH2jr1qaz6w5b/SKDIpVg422Jm4ojvI9v1iqHHWtfviaTPaGkCT8BrQQuLcyQHsgh3kXIzCbr6iTpoQf/Neuu7JHW4eZEREL3mCx12j66lkx9onL1qTMRmEyffWXQa7mUqQ1zDSQfVESRru/frVy7dUk/fbO6xMHYdqddZgf82naUGv3rkwRew85dZAPaiCR2ttoBnTv5eWZRK27mGCadkwZ09bta6yRWxUoIF8QuYdvDFAdAYzBY5HNE78ufxzEvYYbNZG43TY7+41J0oI9cRhpBz2pX0TKaezuq3/AFT+4/Z896k6UEeb+GgjNZgxpKcvR+HKvK3MKAQGsiYkSmsGRPfzqSq1exKJGdlWdpIE+yaDGwNy2bji2VICWx2SIHaud21Z9Y/ntr8Ind6Qr153b/CL+cKC9Ssbz+1p99TUwO0N5ihx9qM3WJGgnMOe1Bk0rHOOtZS3WLlG5kQNY1PuNZFBHcW9X3/VVa8cZ9X/ABfVSgk6V8/dEvLhesWVsYux5wUAC3VfK5AAA6wMCGP40jxBMmtgHl8w3zK9+elB190BiQDBkTyPePGrPmVr8Gn5q/ZXKPu+YTnhL/xt/bXoeXvBfNcR+z/ioOrthbZ3RTy1UbafYPhVPM7f4NOfqjnvyrlX3e8F81xH7P8Aiqh8vmD+aYj42/4qDq4wqTORZ78oq9XIPu+YP5pf+Nv7aqPL5hPml/42/toOvUrkP3e8J80v/G39tPu+YT5pf+Nv7aDr1K5D93zCfNL/AMbf20+73hPml/42/toOvUrkP3e8J80v/G3/ABVX7veD+aYj42/4qDrtK5F93vB/NMR+z/iqv3e8F81xP7P+Kg65Xi5aVvSAMa6ia5P93vBfNcT+z/jqn3fMD81xP7P+Og6oMHb/AAafmj7KLgrYmLaax6o5RHLwFcrHl7wXzXEfs/4qfd6wXzXEfs/4qDqvmlv8Gnf6I3qq4W2NAij/AAiuUny84PfzTEfs/wCKqHy9YT5piPjb/ioOrjCpBXIsHcQI+FXq5CPL1g/mmI+Nv+KqP5e8JBjCX5jSTbA95kx8KDovSLEKmTMwE5tz+TSvmHp502v8VvC7dARLYItW1JIQGMxJPpMYWTpsNBS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descr="https://upload.wikimedia.org/wikipedia/commons/thumb/9/95/1890sc_Pears_Soap_Ad.jpg/319px-1890sc_Pears_Soap_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 y="1447800"/>
            <a:ext cx="334232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21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H. </a:t>
            </a:r>
            <a:r>
              <a:rPr lang="en-US" sz="2400" dirty="0" smtClean="0"/>
              <a:t>Mrs. Maria C. Douglas, doctor and missionary, and the first class of pupil nurses in Burma, 1888</a:t>
            </a:r>
            <a:endParaRPr lang="en-US" dirty="0"/>
          </a:p>
        </p:txBody>
      </p:sp>
      <p:sp>
        <p:nvSpPr>
          <p:cNvPr id="4" name="AutoShape 2" descr="data:image/jpeg;base64,/9j/4AAQSkZJRgABAQAAAQABAAD/2wCEAAkGBxMSEhUTExMWFhUWGB8bGRgYGCAgIRsfHSAfHyAgIB8gICggHhslIB8dIjEhJykrLi4uGx8zODMsNygtLisBCgoKDg0OGhAQGi0dHSUtLS0tLS0tLS0tLS0tLS0tLS0tLS0tLS0tLS0tLS0tLS0tLS0tLS0tLS0tLS0tLS03K//AABEIALUBFwMBIgACEQEDEQH/xAAcAAACAwEBAQEAAAAAAAAAAAAFBgMEBwABAgj/xAA/EAACAQIEBAQEBAMHBAMBAQABAhEDIQAEEjEFBkFREyJhcQcygZEUI6GxQlLwM2JygsHR4RUkkvElosLDFv/EABgBAQEBAQEAAAAAAAAAAAAAAAECAAME/8QAHhEBAQEAAwEBAQEBAAAAAAAAAAERITFBAlESQgP/2gAMAwEAAhEDEQA/AClTidVZqJRBgSxYhQBI0KLGQTvAue3Rk5d4E6l6tZyzsRAiw3Jt2M/v6YF5PJhjRpH5FqI21mBDTBFtwLHp74u/E3jP4Xh1Zv4qg8JenzggmfQScdN5xV4MdPiuW0uy1qbCiPPpYHTAm8XsMTeKG+QgqbyOvscflTL54keFTMLpAJIvM3ggSF3Ediw2OND+GPPWYWvTyJivRJNzZk3ZiD/EN7G/Y4nUxs1Q9sQ8V4kmVoVK9T5KSFj3MbKPUm31xaReo++M++LL+IKGWDaVJapU6CFBCkmR5QZn6dYwbyQvhPxGzWZSu1TN5bK6AGA8IsYAMhSzeYk6bRN7ejp8N+bX4jl2aoqrVpsFYDYggEMAZib29MA+WuI5CllxR8SiwB0GVtqva4ubfpjvhnQNLOZxFjwgoKARszsViNwBInGpkaKaYJBN4xY0zvf3xCmA/PPH/wADka2ZEF1UBAdi7EKvuATJHYHBoo4aCCWIFxcnaB72AwD5gy+UWi9SoyrqVobUAWJBAgz67AxfH5nznNOYqlmqV6zu5M/mEC9iAosAdoAwXbJZ6lTovXp1fBK+Vn1EISSYvZZ+mGdiauV6D04cTpdmAazAiTNwSJuJHTF/wdXiMCNIKgR1Gm1/r++KOSqaJU2p1QA09CJ8wH8wgX9x1wTpZNqUqRAPlsevQj0gH9+uOmlqPJOVp0clTYKNdQNJgTYkBZ7WwN5hqsKqqtTSNoAJ2n6zOPvlXMg5RARZNQE+ruf69sV8zWSvm2pqGbSxVlQQQAO58qAk/N1gxjnpi9k6ninSzw5geazNIvBAsbYgr5bxKyMrq1NGH5amNGmLEQCeknDTkuCUdAmhpPXzFj95k4AcX4D4FTVl/Ir/AD9YI7Fj1na22N/R0OznEfDKDUA6FtRNoToNhJ3sMZzz9x16+eIZdKIoC0w+qQZYPFgCQbjph/o5FmN2Gtmgn1JvPSTjMPiLkfw3EqpjStTS4ja4vv8A3g1sIvStRzABHtta3v69xj4zfDlqLq8y6rgiI9JXfEH4mmF+YHf/AJnrsZ++LXDeJrV0U2XzA+UzAI/vHpF/vGK1Bbq5SpSMsJXutx9e2I0zLhppyR26f+sOXFcuqxqpgAQY+aRvBNgJiLYr/wDS0NHUvkbSQTJg3jbvbBycDsiq1UlgFcEkf0dxgvyjxduHZxSz/lONLm1lJ+aDYFTf2nvgJSq1aaqdUibgj1M7Yk4g61Fkbjp27j2wh+meH0Q6hwfNHlqiDI+5t1x7xWirpoEsw0gnrG+/eMZz8Js/mcxl6/iV/wAqmERAQIBAvLdQF0iCTvOGTO8WfxfyyrCnTXWR3e8+whY9PfEeukfdXOUqOrxaugJcmfKvUn3vv02xFnuNUKehXzVImooEK06ieog7bx3g4F8ByOXzC1HzSUKnmbQruPKqnSX09NRmWtAAAsMB/ifypk/wRzeTSkr0mWTQjSQSBcLaQSDONbYTE+Yp1ls0IV3Alo9NgB64vZOgUOmm5Kgbk+l/SJiwxnnI+caplBNyCVuPW1+og7YduFB72iB5b7ljaesT/ri6JdS8T4mMvqeqYUg+VSCze3r9sK/DfiUDV01MsR2gGQpMet9rbX+6xzly9xHK1vxNVzV3PiICQnuseUDcYm5CpVBlnrnLLW1VAAzyxhJZjEWAYpeb6YixwT60fW61itzRlKR0u5RgSDIMg9RtOOxj/wCLrVaztTzOlySWRoiT8xUECFmAOuPcMmjW0pQCikFAEfpbCd8c5/6ckC3jLJjbyt9sNxqkVKIjfV+gnEfNOSo5jLVKFYgLUEA7kMNiBvIOIN5fl/hdMPVRGJCsYMRP0m0nbGi8u8ojWdNU0Ge9J6sgwJ6rHWdokDbA0fC7Nsx0tS0yQCW3A+lsMFLgmZpU9FdWMfI2rUAALANJj0BjDGkbBy/mC1AKVh6YFN+xZVFweoNjOBfMtACpSqlAwIak4IkEMJv9j98TcpVFTJrUdlUNckmB0AufQYVecOe6NSsmSoGSfM1TYAqJVV9SRvifWSUFoO3g/h0FEkFkCMukqPKT5Yn5oJba0YauWuFU0epXVAodURAP5E1EEehZmP2wq8KzjOyrUICFgGIWJE/xGeokfftjR0EAAWA7f1th+oUq4z7425Bq2QpkGFp5hDUjorTTn1gsMPd8DOZalI0GpVCJq+VVm5MgyPbeemJxLF/h/wAgpXzBq1bU6bSlObvG0kz5TY/XD9zFzVWWjUpPk2UMfDXVBU2JJPoNNo3kbQcRcJRMpU0qNI1T/wCZJ/f9sVOceKVKhamSFVSCnmUqTe9lDXkbkjF4bCGmak7TDbX9cMyuHo0rDUSUaenhxE/5HQfTCpSlXM2Le17E/cXHuCMMvDFLq8G2qnHodDhvuQv2GGiGvlNpoKOgZr+ms/S18S0c1U8dqI8lM66jup85uihB1WCxYtvsB1xU5PrTQpgWkx0v5jP13wYpOlKqajhdLEqTMeUxP2wVQxSr8PSCGpFySoM6nJAv5rtIFyZt1xQ4zxJ5VVOpRN53G4J+hAxQIyS1ky4ytNllqksrGNV9RZhsdIMyflA6WrcQzyvmG06dIMNtHTp7ADacTIIlrs03KzY3v8oiBA7DritxrhOX4hTFKvSioFGmqvzgTNiw27jrfFTM0WqsCWCqY+Xa20+sf6d8EOH0QayM73BAVZIPy7xsB1/2xVhZtyHyOM7mK1JgPCovDVZMsQdlFvKRJ3ta+L3PXJX/AE2utZSGo1m0gBSPDMTFyReDF8OnIfDq1FWFAAasxUatqYAquoxClGJBA3BXfFznHhb1snnDVrK4Xz0wJHhtTMg/MRIFoCies4i1sZDWoh10gEASTHYbT0sdN9zfEJyjPSKBydL3AA7d/wDbvidKoCQzKHhSe3mXUQekjyj3xbyIRlZkkr/ESSBNxM6hvFsdUhNTIFUQ+aLzO2/7e+KubygCllkW/X+pw0ZdqQYLrADA6gGA8pnuTb1H3x7w3lxsznKdGiBUoqyF3BlQkyQTMSRIje46Y1bDd8N+HLT4bDkfmsahsQSBYC/SBMjeRizmabMDNRgBAKG0+lrQNr4O8WySoZB0r8oUAABQO20AdMBq1E1Za8LYAdYtscTFx80mylNUmkni1Kel2Z4BAIDSCbKYueuLXE+GZY5OvRpUxTR0825k/wAMncxuPpGB2cZqVPxPCFamGC6tUBSQSbiZAtIPVvpi/wAJFTNU3LkJTNiV+WegEmWP+/eMaxg7h3Cko0lpqQxXZog7CW7C8xeflGCdBVYyDpP8J6z0bsO5OPvIZqkH8JnQ6QSoBUl43ggzva/Y4tCklXYEC9j0HWfeYxmWOD5JkozXqisWBBaDBFxsSbkb9PQYCcOzNHLsOHUabWRnQxKkFiSJ6QTi5mXropphWe86rAR0AAgRAH3wI4dxgOmklFN1FiGIYBpkmDtEAdBgxgzifLaVXLhG1zdqdj9bH226/f3F7iDIyCkS07kAkT7wb/XHuKkHBoGaRnpkNMIzCO3lH+uKdWk9VwWMjeBbe4Hsbf0MQ1KiIaaD5itNeg3YTBjfynBGkgUkCRFo6xP2jqIt2wVnymVUGwiTJ+gg/WwP1xeNEadp3t06iD9/2x1OjPb39/6BxLVo+X06n6fvbAzPPiDnK6uLnQVBXaALCB2IMydzbGb52mvihyTqIB33uQSPUHT98bLz1w/xKVM2kFpnqIFh62ke2Myz3AGfwWpAGWYSPbUPvB++KnQw68F43Tr5XyKq1RZ1FhqFvs0yPQthu4BxJlVJJKNEAx5RE2PYbQe3TCTy9wIZepW81zBA7qACZ9RMffvZg8ooWP8AZuseokD7XxmEPiBz3S4bTgQ+YdZSn2/vt2WbesYxChzPmM1WNSpU1ZmYpsflaY/LI/hB0wukA6iJPXFL4iJVXiGYWq7OweAzGfLuv0AtgHlDZrGfTExLd+U6NLidMN42nM0QVqU3UFkadPmXZl7ERffbAzmdaesUCCTTADaRE7/XrOFDlnj7l6L0Wf8AG0wEVQLZhBA8JgIUALrOo3JjqAcS0OLLm81XemCEepqU1BJhphTJO0Wi0DDKVjPZIEqASSWGiBqaH8pGkXJUnUBv5mwYyJZEZSIWZEjzGBYkdDc2tvf0pVsuqjxpKGlcEEwrdzA6TsO59MMb5lKlBcydBUqSYBAPWYPQ7wBAusmDhpxcynMeU4flKJq6mYltCKAWbSxE3IAEjecJmZ5szPEUzNBYo1Ak0qawfEj+1UsR8xSSII2OFTiuYNespDSeik7L2kmNvbFDU2pHUkP4hIbYjqCPacAaTwulmKfD/Gr1alWn4epaGsgSSFUPMWDFQYJ7XvBwZ7KomisSKwWmH0iDq0+ZtJ8o7xIO1hhQynMuZrJRQmkVNRqrUyshhSCu5uY0lvOaYt5DFrYmzuWIK1GDHxLlyN2+ne9oHTpjMZ049QRkpIQzuB/MpEzEz3NhEzfFriHEjl0Ws0GmZJJBkC2/cSD1+hwq8gcumrnqlbN+WlSBa9g2glQRH8Igk/TvjSuJ808LNAagtam5NMKKRM7FtwLeaZ6k2k4m06E1uY8vQ8GsaqI1eQVDL5lgwxLGBeAJgeuAnF+dsvBov4lanVV9RGlQPKYA0GILXZgfpvjLuesmtHPZijTGlKT6UE7KANP1iPritlKrPTepUctpTw0BOxcwSPXSHM743bWtlp/DjJ5vwqtLNK9NlBq6HBLMbkqbxe2kjYYs1vhBQh1OarClvTXy+Wd9RjzeggYwVgV8ykgSPMLdu2Nr+EfMpzOXrZavUZ3pDUrOZZkNusk6T72YY1lGiOV+HmRFRWqLUqhVRVWPKSu7GLkk9CbYZsrladCnoo01p09RMJ0J3LYrLmHVCEA3GppEgRYAbSLdsVuK5ms7eFSUhtMFl3b+j+2BWIs7mleroUyQTqafKCN5/Q/XGe5nmapmax8L+z8UKqiJcKQCzdwb2JiPvhl4nkqigJVXQlQhNTBlmZLXA8s/KCSBJ3xmfF8sMtVaihYaDeD8rEeYA7kAyAZuIO+KjVt2R8B8hSNYsqWYg7G+qH3sbW9RGFDmfnlQtSnlmRFRUVVU6g5I2GkhURRqkCSTE2MYS87xnOLS8HMLqWC1OQoXzbsAAJYARJvc/UMFA1E9Nh7WGNnKdGBm6zOr1GYnR5TtYStoi0gi3UHGmcoZ01qQLSzAlSSZ2uJt0kbnC1k+UlrIhpZrLsCkMRVJIaZtpWYBP1v74LZvLHI5NaVN1L1mWmSs2JszSQDJ6e+KtnRn6Zc1nDTytTMVWjUGFIdgQQGjud/aO+BPJXBUr0xmHQ6W8tJJIiLM5g2mCAJsJ72o/FesS1HLU9zCqPc9vouHXKBcplSQPLSQ6RtYCF+8T/mxG8abyDc0ZfL0fztECmNDaFuS2kgQLswF/YycdjO+YOYqlBmZmD5iodXzEKqtBPykFSbG1yIE6QNXY21thn5qzL0K9GQCVKvbqAbCd5N8NlGqtVBUVgVN1I9f1B9Nt7YzTmHiLVq7GRA6j+6IAH2n64h4ZzLWytXw6Y1UwAGVgYJN2M9DsOoti7BK1iq9QU30R4mg6Y21RYx79P6NPk7izZigDUMuDDG242t6CAfUHAFOegU8uXYPG2q39fTEfK1ZmzLgnQtU6iigBZPYffbfVfE2E3cZyIzGWrCI8sJbqs3v3+X6YyfkXPGlK/2qCYG2ki0X2xuOYdVpuSLBSfoAcfmXl/NN+M0KSFqsQRJ2P740o3lq3Cq2uslQwBUZ1HpZSP0QnBXP5djRqBQoI0sLTJFRL3tMftgZn0FFssgAj8Tp+9CoPt/tgrzXnDSylZwuqwER3Yb3uNpHXbCdZV8YMoFr0Kyx+bREz/MhK/cjThDqEqZEY034hN+I4blauhg1OqUIaJus3g+mMyTK1GbQEYsf4QDP0HtjJrqygLTZJEg6jP8AECdoAjy6bXPXrhh4FxHw/GNWVAWkVB3EHSIH+F2MDvghwzl3N5nLLTWg3hi6FwygySZk+WwOwH7nB7ivw38QeLUzSqYAPhU2cCLSx1lgoFpAsF+pGwJqcZSsooUldzJLQJHuT2GCvBeF5jScoX8laiSWmfDOrtqAYlSBuIi3WbPBOArlQ5QksRdjF42gC1xER3nBrh/CfxeapU6iqaSrqZT/ACgaR7HUw9dj0w1RJ458Osxl6bVzWpMlJdRgmegjqJk7TihyzSKaq3heKlNCWhgpGsEBhIN1gG18aH8WOVMplMl4mXpCk5YK2kkalO4I2IkA7dMZflHDUzAYCVBiImDEjad4boJ74Pm6kZ49xZ1zGWzPhpTUgvpWAsVGdHmwF1F/fDZXq161GklWFUAGCulmKqAvoesbSQd4EKQqKwDNfwlQUwRYsokW7DUzGd4UXuMU0r1qDFFbWGbUNRJOttyL2fuRv1nDjaffhzzVROYOXqUyWcuoJjSV1FoIN9W97yAB0GNHGdp066UKVOmq7wqtabEQE0C8GS1o2vjNvg3yzQd6tSuwNdbLSJEqphvE9zBAINr98a9+Fqa7FdEbx5t5gHt/XtH12X5u+KnFUzPEazKBCnwxAidJIJPckzftGLOZ5Nza5LxiqaVdqlVbggQFEALBC+aY/m63OL/xJ5NpUeIhaVTStYh9JmV1N5tJ6n5iFPbBv4c8VJWrksxrOpai6/DMhTN6h03YiWvcwR0tp017Y3mKx26dsP8A8JmVuIUoFmV0ad7oSD7yo+4wA5x5PzGSrMjo3hlj4bwPMN/4ZggbjE/JOeXL5tGJIKurQbg6SGMnf6WxUF7b1nM4op6SB5diIGogdZ6jvibl/LVFRq8qS06QRuo2Ag+W/W+AvFc6q05ViUEzsTO4wWyPjNpWg6NlhMknzCfNv2vt0xOcLFMnn6Oco60IZGlWVoIMWZHHcf1IOMI+KXLSZLNqKQK0awlV6IZ0ss9hv6A+mHenSqZHiOYqo3/aVRqqIB8rBZLxYLAB815nT2IC/GTiCv8AgV1Ldi+oH+E6YPeD36xgkytfSrzmw1KAZmrViOgBVR7i374CLVADSegxPzbml8YKswmuf8zsf2jEfLHBK3EK60kBVWMNV0EqkCZMdbWE7nHTcRW1fBrKoOGo4ABNSpeN4Yj9Bb74+Oah+I4nlMsCIpsrtf8AlPiN+iqMNHLPBUyWWp5dWBFNbuRE9SfvOEbgWZ8TidfM20pRrN3iCFH6RiN5M6Aq+eOb40qH5BXIT007G3qoOGT4zcWFHJLQWzV2j/Im/wBzp/XAL4RUfFzlau19CFvZmNv0n74G/FPxMzxNMuhnyKgAvpuSx7dz9Bhvkb9pS4vTVVTSWdjTVn1dGMHaNo0iZ6fTHYj5izbGs6EBVSFVY2gCYHrE9r49xXYO/DMgGlxHlMXPlPv5TEdrzGOynAMzfUiuxmWDC5uZ3AAwvZzP5nKkKTTcdNx/xfBrL8erIFD0okCPzLAHp8vvirSJpkXy9M1Ky6FBA8xBBJ2vvj5zPEnpsjqOs2BuDeItHv8ApiHiP/cUxTclfPqcqbEKGAAkQLt+mL/L3JVKtTc1Xd2I/LJcwtrNEwb3+mNaT9wbi/4nLVHUXWzL2MBiJ2NiL+uMa5o4A2S4jTrgRl6tZXRukFgSp7RO3aMbLyZwo5fJhGQqxksGMkna8GNgNvTC3zFwpczQfK1GCsCfCYn5XWyk9lYET7z0xzg9S8RAZkYn+zzNF7eqMn/6xNzdW/8Aj8z28IET6Mp/Yx9sZ3nOcCtBQwIrJWo+IkXikG1H6kL98XOP89Us7lvw1BXFes6LpYWAkH5hY3A/XFGhfMuYP/SMujDSfHsSIFlYMBvtO/X02wqcq8TShmQ9VvIyVKbEAmA6Msx1gkYZviXWall8rkaqKKlIawUeVKtIuCAQ0jbbCVnuHvS0kr5WAIa8HY7wO4Psw74EmEc7ZgItKmR4dNQJYE7ekwAd++98W+H8w5qtURkCKKREgMRqmFswuPmke3WIwr06RKsyiBEHtMTboJ7e+GPlisgdwukalpgkKfmZiYtAnYSBF/ScLGH/AKjVyjk3rZSq1iF81FjcoyrtBmwABuV7Fz+H1enVztYo4P5Qgb21rOxi1h9fTCvnkZLgfOhV1Iswg77XUwQdxA74JfC4KvEWUqv9hKsSQwuAQALXnBZwaI/H7NAZfL0ZjXU1HewUdutyMZtwTh66JBlSQtj/ABQSfax2vN+2Hr428SpU83lxUkxSJgXjzKRIPscJdDM5FvzRWNMqZANMgExcWEXsTfrtjfDI+P5KmKOsA6yxCn0LG3rEf/YYi4lUGV/DroXVE1GMzqIm0wy6Q231vIClVVayiiELMH8XYsoDb3AsCVURN5OFTj2f8SstM/LTJkTI1GNRFpEwLX2tvhFaV8IcilbNNVdvNTQsqky3mOkHuQqz9SO2NfXjdP8AFNlZ8601c/5iQB72nH5U/wCu+EyvQmnVRgQ4NxGwH9RjuHcz5qnXeutRvEqatbbkh5DexvaNjEYm9s1z4m52nXzRRRqFNVBYdxqMD2JH64WeB81ZnhuTFat+Z+KJ8EECQqeVizRIUmwXb5j1wonmUaSgUi0CDt7Y1XjfJNTNcPyKOgp1KKorqrX06fMAbjUfY3ONeIS1Vz1TNjKvma1MpUpuVFcEotRYin8ywWidRNp3NsVMtkKeZzVMNS/C16TeehcgqBI0kySp7EmBMG4wr8WdKD18o5NRaVRgjdZFvYbX9vTBnkKhTfM03SoTU1adJJJCFDNiPlG0zYkYYzTeKI3h6FBIgSfW0f8Av3x9rzJTpaKCtUZ2iFMeXaxI/hGwnt9MU+Zs+KJ8Kl8yqpc9VkWExuQCZ7EYocBzq0aGZhPEzFcpdzCoBruT/CE06oMAyDO+NcUuc2miqaa7u71yoWgjka4YdLXibnFnm/gOSzqZM5TSalIIaapEGghA0vJttCzeZ6SRm2aaHYozVXIhq73LAwNNP+VIkFtzJAgfMwZPjgoCh4ZuqgEjsIgHv7Y2byNWch8Mxns7XrV6pp0hUJ8OIqEHaZEKpgwRqBG2H6rm8lwuktItToUgLKTcxuY+Zid5vN8LHF+Y3zNELlpp5uopFMyEBiNUOSFG4IE7he+Mk4/wDP0m1ZmjVlr6ydc/5gSNz364m63DUuIfEv8AE1my2UH5Og/mMILNIsP5V9SJJ7DEXAs0BlOJVwCNNIJcD5jJI7blcIvLvDymWeu0guYS8QEkau+5I+mHfKLTo8MqUK1RqVTM1A2mJfTa+npPQtA63w2ZBOaKfBXhejK1a7W8VtI/w05n9SftjNs3xM1eKNW8QiWJVk2TVaP8NyD3vbphmyfNr0adPL0FKUaewMEvJ1HxG7MSZgAQcKlThVZM3UXLU6lVYBXTTLeRvlDduoJ7qcP+tHgTxmuz1nqC+piJ32tInuBP1x5hvy3w34nmzqekmXG81DpP0VZPp0x7jBT5kyupCZE3gdSLYJDN0Kb1dWnUtOlUUsdgyANE7xAMD+bA7mJiEbeNt/r/AKYSMxrqHW5uVB23A8oj7R9MVSeH5my4gFm2PmAJH0th54Z8TOGU4BaoIUCfCMkgfvjHsrwBnAPiIB6k2+kYs1+FCmw1VaQtMiT6dB3wXazasr8WslVZadNaupiFGpALsQB17nGVc88YzNHiLs66WQhSskhwlgTtIZQP0xRy8JVRkeYam2rTtBYn9h+mCXxW4wucr06i0Hpjw5VngGoskBoGwsRBv7YLMYdyHEshnqep1WjUEapZRcjuRD7db2xc4LUyeUrM60kdUGr8Q0GOwEKFBiTb/W+QJRfoGmbQD9Pri3mOIVjTNJwemomZgbAydpjDran5r42c7mqlc2DGFHZRYD7fucDquaZlCkiBsIH+0x6YhViNuojFvI7yVJEe/wD+hgCQl9AotUCqW1BZtJAGokf3f0nBjhGWqiqygHysGNUgkfl/KL26RuOvbFKhmyteg+ouRA8xNgSRF26CNiBth35Lc1qz06hdtaFVEAgAspBnUYBAj9L4TF+vxfxFsI3Jt0gbfbFjkXiNClnjmK1VKSLSZdTtEnygDtcAn6YpVKIViGVhGoHy/fr2Jv1wCzWhaqaZM1F3Fuu9zF4w5waLfErPZPO8SQnMfkrRUeJTXX5pJCxIj1va2GPl/wCHmXrUVbx2egRMKGSZiCNUj02HvhC4pm0pcReqDTOoAhtIcK2xsRE6lImOs40DgnMeb/DrWStRdSV8R3qadBkapXTCmFiBaGkC9oxi1zblqWRNRadMBampaFyTCEIy7yKgM9TuMKOTo+BUV6yl2ZDKx5hOpevWw3nDfzFl6a1EV2GY0l6rEFoNSrpsIBErEnbcREQE7mTiiMy+GF1rIMKRp95sTOHzkUG4xl/DqsgELOoD0YSL722+mLGR4W1VRp1epgwB6mLYj4aQ1SaqGpq/vEQe9iJ9pGHTJ1RSpknKU1QKd6j02JG0aW3+s42MQsxSCsQrAibET/qAcfo/g3GxmclQc1tL1EE6WhgwsdrzMj64ybl7litxasxAqU8uuzHzgNbyamYEzczJj64aMv8ADfLPmA1DM6HpVQHpKCxUoSSFJOosQBAMgeboMTqgzm7kKrmM2v4OnPiDz3spvLGdh/Qw18C+HLcLy9XMNVFSqq6iqrbStyoM6pPf9MaTwzKhFhabL/itt3O5xeqUSwgsRIjy2/5xN+vxn53qZ4ko7sZqTUckzJKqAP0MfXHxxSgp8GBdpdvWGcAH/wAVI/xeuCvxM5SrZFzmKLFqLADUTJSABBnvFj1vjP6XHai6eujeeogAD2AXFyxqP5ysi2hiwm4Fvt2wJ/6oi1aUgxqBb+uvf/3jqvMKndCcAc3UBaVmN7n/AGxWhr1enTzFEMv8pZVMeTQhA0jcggEH1iOpwHVqlCUp5h6cgCxPa4vaQRP0wa5b4AWUPTRTfzW1Ge4VGbQSCDDQQIt1wsVytSq4kxTaozAHUGCk7dT2HoScE7Pi1U4lVJpmqniIhVmllDuIuyiQTEE2FjE4t18qCxkanmG7kWIJ6ywIM73x5Xro7WBBFJNxe8nb64MfE7Kfhly2YpG9YLSZQN9Kggg99xt1ONbjB3A8nQd2mahUCZBVB6XuxjuItgnwn4hZLJ5h6eghNEMaSg6n1Ax0ECXvMYQ83Q8bTQo1WVGYtpYHeCWLHdoAMTtB9MAE4TXOrTT+Qw3SDBMXvMKThqWxZv42UB8mVqH/ABOB16RPrjsYw+TrOx8rFj6Y7Bja0Dm5P+2b0g/YH/c4Qqd1CIxMqgIItMlo9pvh952tl29euM+4epJkdGHttiq3pryVAWDRcdCoE+3TBhMtTWpky6rovqNvNExftJE4A5OqdUOF+rx0nvvhwybI1PJQoYLmSsgSBMnr0xqQKpw8swAudIgrJjSxsZi52xR4xOYytH5JpDfUASrIrNY9mt7k++GXij1kr00WmNLuyfLsBUUzI6GY+uEHjIemTSkwiwPZjrj1uxxqxv4PwZhTps1SivkEBqiknY7Ceg64o0Mpl6+YzK1quiVNNQiE3QRubATF74u8GmoqFjCKigR1t1PvbEPL/Bq2YqTSps01aktEKJVdztuMZmcos4LZdwvykR+v+mLnNnBFyucq0VYFVfpciRMEYqoqQJgTPr7dQZ+n3wRKfNOz+AzEGCqgA3UazAgmR1MeoPXD/wAixTzrKplZ0xc/xqNzb+jhAz1MCmAA1nUTfTNz7T5lPeMN3JWc011kEEsgEs1/Olrkx3jtOExofOWQBHiqNlOr7n9cZzxbKgiJiLggbb/1HrjWObB/2p3v0974V+BcJQuHbzReJ2bv9Af1npgnSmacR4W4qu5pEU/JpZgQLovXbef1xNw7gi1QzKHDC8JDAdpJNhjccugqU2pxK3Vgeg7e0EHGQc1ZA5bMNSWGOr8sFbkMARMdB27jGgwIzjBG8DWodgRqdrJ/oG7feRjR+XfhzwhqYP4t6rsokh6e/WBoMfcmMZeOXizMXbUSZML9+vfBihykFOqlmmRokg0mJH+FlkjBZrNKzHww4asMMzUTX5RrZIa2wBUX9B2x8Zrkrh1OmDms9VNMby4Ue0mWHsCMZjnshmWj+2zDqQVcj5Y9yzHeehxTbhGbrkF9RNhNViP0JLH7YP5rNUzfNfCqXhUsnTFaqjKtELqYKZtBY6RPWDJ3vvhy5M4MKYau0Go4Ckx2LFj9XZ/oFHTGU/DPllBmjWZ/EXLg3CwPEI2XvpB37smN14bS0UkU7gX9+p++J+uGrqtbRMm37b49p1SwECMUmzKVHYal8hgieo3/AFt98XKUYmqV+NcOTM0KtB/lqIVPpI3+hv8ATH5I43kHy1erQcQ1NypHsf26j0Ix+wzjDviPwEPxtWelUq0qlNXK01JLaZWLb3UTtb743z23jPuWeUK2d8/9lSmPGdWKyTECBf1Ow6nGs8ufBjK0lnOVDWeZ8hKKAOnc+9sFeLcJer4VOpU/CZdBPhU41uRB0mJVFHa82sMc/EkruKVJXdv5iSQfXzHT7x9JxXbT5NVH8JlVhBSpiBtAkAQJ6ntfCNxnIcNoU2qtSJqFmqirqKkMTOwIBCzGkgjvMnFbNcWYApSCIA5BeB5tJiVAsBI/XCvzOCcu4DEtVZVBad3IEGZi0mZw/wA+sr8NpCVlydSgliLwxqMoPqE0n6x0xX5v5hzOZNHLVSrLSqEqwgEyBEwIEXAMXnBYrZz2Z7nr4aFB9LfScKPEEJzE381VxEdA8ACOkAYtNOnJPCvEbxKi7FhcnYAC1v75+2L6ZemDUoMvmetGoWIAHhmB3jvgryZw7RSpEk/m6zG8AMBE+oAt6nFPjFOM4v8Afr3tEw8/X/jG9PUVa3AqVFnqqr6p0hQCViw2AkMNLHqCHU47Gj1KQ1QQIkm49/8ASMdjneVTIyDn4xQqD0/fCXyzqCmH0gtF1kG3sb4c+f0mjV/ugfuMLvKuoUZGqNZkKwO4idJ9t8dfUej2SRvKdVGpNoIBj1Ii284M8LruqrtBzKq2naCIxY4cgZQ5crHlkZYaYHQ28xx80KChDDRFSnU+WIIJm3qJGEqfH6TPVo+dgv4hlBUnbXHaO2/bALnHhgXOOihDIF3MDaLxFrW9sNfMiqqo8jyZibuTuWPy9DbbAj4i5QnMowO4k2nq8C3pH3wDDHyvkalLJBvDyyr4ROoklpgwdzcH07YDcLzaUaKeJm6zBcxU/LyyhJIibkaiWwRyHDKxyIdVOnwhciLzExN7HfA7KcFqgK5qDLkZh/MQGYaYBgbDcR74CTeekRc8SiOitoaKpOu6gnVJJm/7YDZmm5X5RYkQo6Ab264bPiPTV885WoatkDVDfUQt9hAiIj0wLemGJAcbmJHfpbVBHrjRNUuJ05pEqbC4vvB3jobfpht4DQ/7mgNc/nxpm38LAi97Xn2wC45UH4d3QiT5WA6TaDMT3t3F8N3JBXMVsvUKrIXWZN7KqWgTIImT0xq0adxtPyXkbKTbC1wrMAIxAgzAk/4cM3Hq4Wi53Okj79cLfC2DA2AUi3XcAfSP9cE6WKcEJSzATYkjr9PUW+2Ms594kG4i7T5UXwwbXZILWFwRqUT6W2xqmYzC5enrYqAl5JiffH5/zlXXU1/xszNPcNcg/Uj7407FOeUV96agwBJdouYO1+h6nrirnKtZSdTKsdUj9zt/xiPKVCKaOsgxB6yFsJk/Qjp7YL5ep+IAmWgXZjpRQB/MeuLChwfMXLfmdjU1QL9Adz7AYh4nnXrOuVy6FWdwsmdRJMbfwqLz1t6Yn4rNNZR5JiWH/wCZvvaYBwd+FXBwczWrMNXhINEmYNSZ/wA2n1tq9cTWPXKHB0y4pZamCFpDU5/mbck+rMVP+Qjphi5i4oMrl6tY7qp0j+ZjZRa9zGIOBEF67C/5mmZ7AfbfA7m0eM9KjpJF3npKkRP3OOV5qvQn4Yl3ya1KklmLGZJmTuQdiTPph2yYMXxSyGUWmqqttIA9/wDnF+iff64KypxXP+HpUbmSTBMAdbA397b4UuP8fehZFgmPOTLsOkDciAd/+MMOeqKajsRIXyg2OwnvIuTfGbvmhXzdZ3gFBopx0UAgx67e0n2wyGPn8TUrFalTW5klQCfLfy7bmY3+mJsnXOXNasgOqmhA2Pmvt3JkQB2+mJky+5UFVG1zBa0Ge3XtfqcU8y//AG4n5ndS1u3n/wDGyrHt9bahmRy76tJkqYmeg6ffEPMFL87KUzOg11F7Toib/bB3hGTZ2gAlvm0kxMdWmIUD2HmxHzJkE10C1T81KjFSLJOhmZVG5+X5jG2wnDQDcIeHQmYIdyCbC6/tOFOrVJemQxvUcgzG7n/TDhwjzEVAPKKC97zLGPpGFn8NFLLN1LGb7SfT1w+pvTYeBG+Xp9ssHA9WE4WuIu54lSQzbMD/AFvb7Xw48FpzmmsfyqFJPuJj9P1wtVkDcRRiBPjCPo372/XEzs3o/Vwd42/1x2Pc28KfoNsdiMXGKc/t+RUPfSPuQcL3L5H4ddWk+YwCDO5/iH9XwY53M5aoJuCn7gYQsrVqKAykgA2PS2Ozl62rhbqaKlFK2FxmAoB2Mgm29sWKuVhXLMPMBADhtm7/AFwmZbns6QHWk56nwhJ7mwF8UePc2VKxUIRTUAEhVAg+43xlaa+amC5ZDqgmoTsFmzdd27elsdzapq6XpvYMYIE/MlKosd5EkdLnCTmatSvk1nVUYZgwSSxgoLegkTh2yrL+CpCqplVoM1/RqHuLAYPWgj+Iqvk/D8ZyopKYgCbaul+mFOnm/wAlU0KSWqNraXbURbe1o6DpPTGlcv1Mj+HLLeEOkPJtpt77dcJn/X8vSpUCtFdbVXYkC8Ahd9+59sZgPnvW+ZBqU9DFaZghVtDXAECNr+uAnEsxWqVWgGJMbGB7+3/rBr4o8ZbM5inWgIGpBVEnYEmZ7+b9MKiqQ14Jm5n/AF64YmiPHMu34RHYCdpAiY0XMbmDv64ceQs0KHgM6mTl5UBbsSbSe0YVeLsxyagRpAY7m9qQJEibkTf1xp3w44QgYa1DFaNPTJJ2VehA6sf0wUo8zm8xmQdUBD8oS/8A5TGBfMudbL5TXTAVkqJpgW+a4vcgiZE41POcKpVLsoP3wN5h5ZoZrLjLsNCghpQCbbb++J/osU4nzNWrgrUgIkmO7LJ9/SB6YX+K0dSNURfk0EkfysumfQSg++Hjm/kI5WlVrLXV0ToVhjJWBAt7nCDwvMwRq+SorUm+lx9RI+5w8AyctcTTwT4tF6hBEMCNLdLgkCYi9/bFqvxZyJqGhl03UQHaPSLD2C9u2ERHai8gTY6Sdu2oT1H74YOS+BHOV6aFpao0FjfSAJZjPYYdY88p8stn0V3d0y+s6WP9pWM30z8qDqx9RjVOF8Fo5JFpUaWlGJ1G5uYEsTcnbft0xX4UFHgimulCCFA6Uqc6QP8AFCsf8WD1cEwOm5PtfEWszLjNHOLxHMLQzZy1E6GcKutmYgAlV0kyYEnpgpwitSyxZ6uZrVXbytUqsCLE/KICrE7D36YLLTGYr1qiElLIH6MQsEqfQ2kWkbmMWvBUSIkGR7zvfeD2xPintLPq3yVqbEbixm07hjeMfOcz7hGZBTOkSSzwNp6A4o5jhFGoPzKdNo0xIBJHQyQbi3uDvhU5l4PRULSSnGt1UsWbSp1Du0LuSYBxsJqz+f0rU0sJCuwIAU7TMk3kmNWEunQhF0i5BLNtJPlM7n+I4OczKUplRcn+EnosMNthO8+mBH4gjSq3NlUdWbsqzJ7zsNPpeoyd1mkztaViLeXUwAmd5tt3OLVfKLVZQTopImpiN9TbKB3gHe2+I83RppTjMQ5MflBmCqARuQZd4Mbx2GAmb45VR0oEeTQatVoh4VWGi20mFm0TaMLCnEeJ06VOotPw6StYB2+YwL1G3Pt9MKvLtR6lfNfiGBdUgAiyxq+UdDfcb/XCPxjOVaz66pM7AdFHYAWjDzylnfHCuAusUzRczF7FWJ3I0z9RhxG7XvD814eSkD5aMfanF42v+2B0eIcjTCmZW4vuVH0F8XqlRUydWnI1mmwA69v2x98JyoOd4csbRMTYodRm/Yeu2GNWscuCa+cb++ix2hAY/XAKnTnP0gAP7RvewZp+8YYOW51Zo281f/8AnTwKoHVxSNtKsR/6/wAwxM7V5TBm/lY23j9cdj3P0wyR0JnHYkysF50Y+G46W/XAXgvjU100SrqQCwt/EOx+30wY57YCmwHoP1xR4ZwQVPkcr5EaSOpnaOlsdr2j0Ry2RR9LNkDMAkoWANtxFsGuJ8KUU0NHhYF7u5N7epk4qVMvxGi7pTDOiOVVgFix7dBi7xLK8Vq0B4sLTnqwB2Pa8b74CHcQV0y1NWRcvNVz5P4oVRMC/XqemCOXywqcNilLMpOpjbaojAHrH5kz74+83wqMrl1rP5g7kwZ3KiLjt+uCmQySpka1KmfmD3JvPhyD7ygxqw3wvlp/wd0p0yaZEhmPQjvHXCpmeWzSfLtCqiGn5iCYkKze51ML9+l4xoGWyGaTh7CpXQaaRuqSYAJmT1+mFTj3N7U6tPK08v4v4RlaqzEDXpCxpAmOkkjcbdcTtYJ+NWVpzl3QNoVCNTTJlhG/acIhyUODvMbA/pIAww/EPmHMcSNMij4SorDTr1FpIM/KI2wqZXKNUpyrMHH947+04ZoEM1VpeC1HXLKrwNiSY0iJN7CQMax8N6VVYdlcIKO7giZFO0sBMQfaBjFMjXejVWoAWqA6tRk3HWffGtcO59qVafhVAdUCTRAJP+U9Z6+u2CmGLN81gmEA33advYC33xQzHFmZpdgD7/sJx9ZrhTNH5oAP80A7ewnEFHLqJOsH7/7XwyQlfn3iUUIAP5jXnqFuT94xnmWUMGWQrQHp/wCNSbf5gf0GHn4qZSrKVCh8FUgOP5yZYHtYWwjUdO52tH0H/ONE1JxKoNQqKgZKokoQbPsdogg4d/h6xy+XzucaNVKgVpgCys87dZED74SaFdEiRMzh3pLp4SBEfiswlvSVA/S/1xq0aCnFfw5oUqcaxSWkhfYHTuYvAC7C5+uAPCs1na+Yq0s8X8FCZFNWKVCe5UGQB/CSB3BODzUlOZpGASHYja4CaZMg2uT3wqcy855nJ16opCm9IVY86t5fIpNwwtOqBHQ3viPVNLp5ukFFIOqhYCgmLbAR9hiSpUvb0knp+8n/AI33xnXL/OubzdqeQZhBHiB4W3fUOnoSdrYc8vRaD41NUJCyQym+mfeZ6+22JvBX6jalixPp39/t6/rgBxXKv+Joea2o/Xy7QbRcm1xBtiCtzrlaDhaj1KTkTDo8Ancaj0Fxa1xBtj6TiYzVQNRqo6KpNjqFyOnYQ0dcblnnEMq71V0gLC3qEEKBbpMu3WB0+kg6/GMrlCfzBqYQXILOYiAYEhR2AAuDGLHMNSpDFiy0UGpn1CTbZQflJgAdBPUzjLaqGq7O0Am8TsPSbn9ZmeuLk0W4bSzZrM06qVRVp02GpVDKUW4DFWglSf4ulhbBPmFKOuoapdRU0glQJO73kfzAGbf7p3Aaxo5yhBIBdUM9nOkj2g/e/TDXzhl21IADKyCN4Egbki9gMPTboIOFZFj5c2QZ/iUH9nn02wb4TkEyarU8UMtVgqEU2BdiSI0HoJudrfXFXL8Ip0SKtZC1Ro8LLEyZ6M8dNjpt64G8Rz1T8TTzFUs5UiL+UbfKswIUgX63wjAt6bDM5wOZ0K0T0l00iPrGG3gtE/j8sy7AVfa1JiNvfC5SztMNmTP9qBpJ6lWVt9rlf1w5ckGlUzNMKxJVXJW9pXTP0mPrhFaHwhtCtYSarfodM/8A1wC4YJ4s56Ll/wBSUH+mDuVWIJG9/qWZsA+FD/5DNtPyUaa/ck/sBjmo0ZuqFF9gbnt/VseYH8bqN4TEGCY/cY7BhmMN51pTTqEfwsCbf3o+m4xV5ULOYSsq2UQ3puLf1fHzzFzGlQVadIag9ixHTVqsPcC57Y95XoAIWeizAxDKNgOsi/8A6x19Q0s1MyrVlNJW85IKuAIIB2N/X74nz/4qplbJTXrq1za4NgJnEFGnLs9PNFle/mhyCBESIO3fHufoU1p1FfNvBGoooAkzcRc37CMYg3GcuDToeLNVjr06A0KNSgyZ3wV5doKtKqTRKUgVGqo03IZdpOwbc98KHHK1RGWll6dVCFEyQTLElSZJ0iIPTDdyjyhXror5isrU2ceJRZ9QqLabLAVgPU3HTBW0lNxnidSkpZsxUoMgGlSRv5flWJnbbritSzNLxHYLWWq0AAKxm0fxFT959uuN74TyZksu6vRpkFfl/NcgfQtH6YJcRzAp7059YwT6/AxijV2FSmSfU9/0nE+a5doVfmo6Z3YHSQPU2MemNC4pm6VYQaKEi9yf9MUCYXyqNogen9fpit4JZTl2jllBp01jY2uR6nfB/g9JQJJKjsQP3AnFSs1RXBKALuYEdD2/q+L3i02EhWE9bwfqTgpEhSLSAfKe49MVqnBk/lC26D+v6GPnK8Q0nSFJ9z9sevm6mr5o9BtiSgejpXSaoCzYFZH6g4X+Nck5bMBiUVKjXD0jufVdu2GevUNQAGIx9Lw5dyhU9wYvhbGU8S+GtVQWFZNKC+qQdI3O0YKcV844bRS0fmaf5VUwP9MNnOVd6WWYFjNQaRtJ1W33+W+8YUMnmv8A5HL0yDCZMKPeAT9ZxhmH1Kq/i6YEQlN2abdVAPWf6OAuY4fQT8Zm80FNA1PKp82uI2nuRaNv0xe4Bmi+YepDWQKIG0s0yZgC36YUfjJxJvGpZRbLTQM292aY/bfrqGJ9JY5i52zOZLU0fwKE2ppa3qRcne0x6YAZPOVxUUpVqKzNZgxkknvM74Kct8o5rPORSQKi/NUayj09T6D9MaNlqXDeCaLjMZxouLkFrW3FNdj/ADY3SeaK/wDTKuboxnlTw2GlGf8AtEJ2Isb+hAPvOKPCcvQy+afK06YAp0gzFVmdREXIJaw3E7+8Ea9Y1vzKrBmsVUTC+w2n1N8V8m6+NTqxDoDSk7lPK3a+kzHud8K84KnODsFSmgINSqzHzWAXyKL23Ddf4cC6/C61NQTfV8wC3HpIm1t/98NGcySZh6hddWhyolitlZiu3UBj98caLlUpogO0BdxEXJJ/XFTpNnJcy3D3V9ICnSdQK3E9PXVbDrxriQy8VggLanpq1zoIYxYiJ8v6nvhX4zx5cqNFKGr7Fosk7x3PrbF8hqmRy4Mwzai5J6ggkjr5nmZ9sFMDsjxJmarUUMXcE6zuG0mO+x298LTUWs+q06vSbSI7bf0MOnD8iPLpMkRqjYb+kf8AvADitHS9xAk6V3sWP7CcUmqVbI+H1iFBmLeYFgB1uP2w2/C3LBcyzg38PbpDEde1pwE4urKKfoon1IGw+sgYl4Bxb8LWViNAMKzA2QQJJt+nrjBstOpN9hCgjAzIIfGzjdygj0CHr2O+F7I885RhoFdZsSTO4g7mBhn4PUVzmXUghqgUEEQYUAfocc8UscUpE0esiLD3H++Ox884VvBytVzMQgtv8647HL7vLp8Th+bc9wwLs2/p9cVspnqlKfDdlmRY9Nttvrjsdj1fUeeXkW//ANhmTGoUm9WpicFOF8wZiu6UiURar6ZSmJX1Ezjsdjmt5kclWoZp6SZgy1mdkDTHcEm9satyXw96NIs9Y1HYnzEQABsAJgR3x5jsdMTLdMy1nJnWRbYWx69EfxEt7nHuOwKfVPJp2/fFarkVsJPW+Ox2NSrZvL6DEg36j/nF+hlQVvcdsdjsFYIyFaajHSABNgPXBhMqtU+YdOmOx2JpV83kRSMgk2OK9DNMWjpjsdjRkHHuHrmaR1lhpkrB2N+mxt0PfGacIy+virsW/s6XbfyoPpucdjsManblUA+Me2nr3n/c4I8S5Oy+YzD52vqqToApTCjyruRc7nsMdjsRvLUjfEjnetRc5LLqtFFA86/NG0LAAUffrhB5UywrZ2kHJMtqM3k7398e47G/5881vtrWXrEFhAs0WHY4o1qUZksCbqTHSQe3eLTjzHYuqe8PEZios/MV/UH774n47nCldcqvlDg6nHzELNh2nHY7G/AzT8EGq7m7He5uSN/pvh9ylEJTpgfylZA6GB/v98djsWidqi5nS5UKNpn6i3t1j0wRq01aiJG0qIgERMmY63++Ox2Crj7/AASVYkQApIHSYwI47w6mA+pQ0Ky9rajvG+wx7jsIKeW4JTOmJFib3xPy1zjmOHjw6ZDUy06Dt6x1E2+2Ox2JqYP80fEWtnKPgmkiKwVjBk2M9RjzHY7EWK2v/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6629400" cy="430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4217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88</TotalTime>
  <Words>321</Words>
  <Application>Microsoft Office PowerPoint</Application>
  <PresentationFormat>On-screen Show (4:3)</PresentationFormat>
  <Paragraphs>26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Hardcover</vt:lpstr>
      <vt:lpstr>Imperialism Motivations</vt:lpstr>
      <vt:lpstr>A. Open-shaft diamond mining at Kimberly, South Africa, 1872</vt:lpstr>
      <vt:lpstr>B.</vt:lpstr>
      <vt:lpstr>C.</vt:lpstr>
      <vt:lpstr>D.</vt:lpstr>
      <vt:lpstr>PowerPoint Presentation</vt:lpstr>
      <vt:lpstr>F.</vt:lpstr>
      <vt:lpstr>G. Advertisement for Pear’s Soap 1890s</vt:lpstr>
      <vt:lpstr>H. Mrs. Maria C. Douglas, doctor and missionary, and the first class of pupil nurses in Burma, 1888</vt:lpstr>
      <vt:lpstr>PowerPoint Presentation</vt:lpstr>
      <vt:lpstr>PowerPoint Presentation</vt:lpstr>
      <vt:lpstr>PowerPoint Presentation</vt:lpstr>
      <vt:lpstr>L. British Lipton Tea advertisement, 1890s</vt:lpstr>
      <vt:lpstr>PowerPoint Presentation</vt:lpstr>
      <vt:lpstr>PowerPoint Presentation</vt:lpstr>
      <vt:lpstr>PowerPoint Presentation</vt:lpstr>
    </vt:vector>
  </TitlesOfParts>
  <Company>Canon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 Motivations</dc:title>
  <dc:creator>admin</dc:creator>
  <cp:lastModifiedBy>admin</cp:lastModifiedBy>
  <cp:revision>6</cp:revision>
  <dcterms:created xsi:type="dcterms:W3CDTF">2016-04-26T20:04:15Z</dcterms:created>
  <dcterms:modified xsi:type="dcterms:W3CDTF">2016-04-27T20:57:38Z</dcterms:modified>
</cp:coreProperties>
</file>