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2" r:id="rId6"/>
    <p:sldId id="261" r:id="rId7"/>
    <p:sldId id="263" r:id="rId8"/>
    <p:sldId id="264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0DE-511B-4A84-9E44-8E9CDD78317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D075-DB53-4BD3-A559-BBC548F6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0DE-511B-4A84-9E44-8E9CDD78317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D075-DB53-4BD3-A559-BBC548F6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0DE-511B-4A84-9E44-8E9CDD78317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D075-DB53-4BD3-A559-BBC548F6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9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0DE-511B-4A84-9E44-8E9CDD78317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D075-DB53-4BD3-A559-BBC548F6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0DE-511B-4A84-9E44-8E9CDD78317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D075-DB53-4BD3-A559-BBC548F6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3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0DE-511B-4A84-9E44-8E9CDD78317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D075-DB53-4BD3-A559-BBC548F6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0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0DE-511B-4A84-9E44-8E9CDD78317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D075-DB53-4BD3-A559-BBC548F6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6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0DE-511B-4A84-9E44-8E9CDD78317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D075-DB53-4BD3-A559-BBC548F6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7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0DE-511B-4A84-9E44-8E9CDD78317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D075-DB53-4BD3-A559-BBC548F6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9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0DE-511B-4A84-9E44-8E9CDD78317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D075-DB53-4BD3-A559-BBC548F6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9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0DE-511B-4A84-9E44-8E9CDD78317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D075-DB53-4BD3-A559-BBC548F6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9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D0DE-511B-4A84-9E44-8E9CDD78317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2D075-DB53-4BD3-A559-BBC548F6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sMFgDmKsvU0OLM&amp;tbnid=1B29qugMRanFEM:&amp;ved=0CAcQjRw&amp;url=http://www.crystalinks.com/greece.html&amp;ei=skAYVLLuBZaqyAT804H4Aw&amp;psig=AFQjCNH0HXMzdQBIQIuOizASkqjXW_nxBQ&amp;ust=141096196387659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m5SxG68KS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239000" cy="3886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prstShdw prst="shdw17" dist="28398" dir="3806097">
                    <a:srgbClr val="991F00"/>
                  </a:prstShdw>
                </a:effectLst>
                <a:latin typeface="Benegraphic"/>
              </a:rPr>
              <a:t>Climate</a:t>
            </a:r>
          </a:p>
        </p:txBody>
      </p:sp>
    </p:spTree>
    <p:extLst>
      <p:ext uri="{BB962C8B-B14F-4D97-AF65-F5344CB8AC3E}">
        <p14:creationId xmlns:p14="http://schemas.microsoft.com/office/powerpoint/2010/main" val="4641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Eurresc.jpg (130566 bytes)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2464" r="1907" b="2464"/>
          <a:stretch>
            <a:fillRect/>
          </a:stretch>
        </p:blipFill>
        <p:spPr bwMode="auto">
          <a:xfrm>
            <a:off x="990600" y="304800"/>
            <a:ext cx="7924800" cy="624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76200" y="609600"/>
            <a:ext cx="838200" cy="55784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b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b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b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b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</a:t>
            </a:r>
            <a:b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b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</a:t>
            </a:r>
            <a:b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b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0936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172200" y="2209800"/>
            <a:ext cx="2819400" cy="20113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Major</a:t>
            </a:r>
            <a:br>
              <a:rPr lang="en-US" altLang="en-US" sz="4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Industrial</a:t>
            </a:r>
            <a:br>
              <a:rPr lang="en-US" altLang="en-US" sz="4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Resources</a:t>
            </a:r>
          </a:p>
        </p:txBody>
      </p:sp>
      <p:pic>
        <p:nvPicPr>
          <p:cNvPr id="78851" name="Picture 4" descr="FIG08_01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r="16667"/>
          <a:stretch>
            <a:fillRect/>
          </a:stretch>
        </p:blipFill>
        <p:spPr bwMode="auto">
          <a:xfrm>
            <a:off x="122238" y="152400"/>
            <a:ext cx="5897562" cy="655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WordArt 3"/>
          <p:cNvSpPr>
            <a:spLocks noChangeArrowheads="1" noChangeShapeType="1" noTextEdit="1"/>
          </p:cNvSpPr>
          <p:nvPr/>
        </p:nvSpPr>
        <p:spPr bwMode="auto">
          <a:xfrm>
            <a:off x="1295400" y="838200"/>
            <a:ext cx="6477000" cy="510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prstShdw prst="shdw17" dist="28398" dir="3806097">
                    <a:srgbClr val="991F00"/>
                  </a:prstShdw>
                </a:effectLst>
                <a:latin typeface="Benegraphic"/>
              </a:rPr>
              <a:t>Geographic</a:t>
            </a:r>
          </a:p>
          <a:p>
            <a:r>
              <a:rPr lang="en-US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prstShdw prst="shdw17" dist="28398" dir="3806097">
                    <a:srgbClr val="991F00"/>
                  </a:prstShdw>
                </a:effectLst>
                <a:latin typeface="Benegraphic"/>
              </a:rPr>
              <a:t>Problems</a:t>
            </a:r>
          </a:p>
        </p:txBody>
      </p:sp>
    </p:spTree>
    <p:extLst>
      <p:ext uri="{BB962C8B-B14F-4D97-AF65-F5344CB8AC3E}">
        <p14:creationId xmlns:p14="http://schemas.microsoft.com/office/powerpoint/2010/main" val="4568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FIG08_015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6667"/>
          <a:stretch>
            <a:fillRect/>
          </a:stretch>
        </p:blipFill>
        <p:spPr bwMode="auto">
          <a:xfrm>
            <a:off x="3097213" y="228600"/>
            <a:ext cx="5818187" cy="624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6200" y="2133600"/>
            <a:ext cx="3048000" cy="252888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Major</a:t>
            </a:r>
            <a:b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Environmental</a:t>
            </a:r>
            <a:b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Disasters</a:t>
            </a:r>
            <a:b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&amp; Pollution</a:t>
            </a:r>
            <a:b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Problems</a:t>
            </a:r>
          </a:p>
        </p:txBody>
      </p:sp>
    </p:spTree>
    <p:extLst>
      <p:ext uri="{BB962C8B-B14F-4D97-AF65-F5344CB8AC3E}">
        <p14:creationId xmlns:p14="http://schemas.microsoft.com/office/powerpoint/2010/main" val="1934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838200" y="273050"/>
            <a:ext cx="7467600" cy="7175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1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 Rain</a:t>
            </a:r>
          </a:p>
        </p:txBody>
      </p:sp>
      <p:pic>
        <p:nvPicPr>
          <p:cNvPr id="82947" name="Picture 3" descr="map-acid rain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3"/>
          <a:stretch>
            <a:fillRect/>
          </a:stretch>
        </p:blipFill>
        <p:spPr bwMode="auto">
          <a:xfrm>
            <a:off x="228600" y="1411288"/>
            <a:ext cx="8534400" cy="4532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838200" y="1371600"/>
            <a:ext cx="7620000" cy="3810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prstShdw prst="shdw17" dist="28398" dir="3806097">
                    <a:srgbClr val="991F00"/>
                  </a:prstShdw>
                </a:effectLst>
                <a:latin typeface="Benegraphic"/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20284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381000" y="242888"/>
            <a:ext cx="8458200" cy="6715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World Population by Continents</a:t>
            </a:r>
          </a:p>
        </p:txBody>
      </p:sp>
      <p:graphicFrame>
        <p:nvGraphicFramePr>
          <p:cNvPr id="162848" name="Group 32"/>
          <p:cNvGraphicFramePr>
            <a:graphicFrameLocks noGrp="1"/>
          </p:cNvGraphicFramePr>
          <p:nvPr/>
        </p:nvGraphicFramePr>
        <p:xfrm>
          <a:off x="1905000" y="1371600"/>
          <a:ext cx="5257800" cy="4748212"/>
        </p:xfrm>
        <a:graphic>
          <a:graphicData uri="http://schemas.openxmlformats.org/drawingml/2006/table">
            <a:tbl>
              <a:tblPr/>
              <a:tblGrid>
                <a:gridCol w="2671763"/>
                <a:gridCol w="2586037"/>
              </a:tblGrid>
              <a:tr h="6207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Asia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3,737,000,000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207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Africa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823,000,000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207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Europe</a:t>
                      </a:r>
                      <a:endParaRPr kumimoji="0" lang="en-US" alt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ABC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729,000,000 </a:t>
                      </a:r>
                      <a:endParaRPr kumimoji="0" lang="en-US" alt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ABC7">
                        <a:alpha val="50000"/>
                      </a:srgbClr>
                    </a:solidFill>
                  </a:tcPr>
                </a:tc>
              </a:tr>
              <a:tr h="61916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North America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486,000,000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207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South America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351,000,000 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8230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Oceania (incl. Australia)   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31,000,000 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8230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Antarctica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no permanent population 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3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381000" y="242888"/>
            <a:ext cx="8458200" cy="12509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Population Density</a:t>
            </a:r>
            <a:b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[People Per Square Mile]</a:t>
            </a:r>
          </a:p>
        </p:txBody>
      </p:sp>
      <p:graphicFrame>
        <p:nvGraphicFramePr>
          <p:cNvPr id="264267" name="Group 75"/>
          <p:cNvGraphicFramePr>
            <a:graphicFrameLocks noGrp="1"/>
          </p:cNvGraphicFramePr>
          <p:nvPr/>
        </p:nvGraphicFramePr>
        <p:xfrm>
          <a:off x="1371600" y="1828800"/>
          <a:ext cx="6423025" cy="4114892"/>
        </p:xfrm>
        <a:graphic>
          <a:graphicData uri="http://schemas.openxmlformats.org/drawingml/2006/table">
            <a:tbl>
              <a:tblPr/>
              <a:tblGrid>
                <a:gridCol w="1447800"/>
                <a:gridCol w="1546225"/>
                <a:gridCol w="336550"/>
                <a:gridCol w="1546225"/>
                <a:gridCol w="1546225"/>
              </a:tblGrid>
              <a:tr h="680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Belgium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336.82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Mexico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52.15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336.72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United States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29.77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1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336.62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World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14.42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United Kingdom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244.69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Norway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14.42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Italy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192.96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Canada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3.36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1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France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108.09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Russia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723A0C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723A0C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723A0C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723A0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8.61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2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FIG09_006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16327"/>
          <a:stretch>
            <a:fillRect/>
          </a:stretch>
        </p:blipFill>
        <p:spPr bwMode="auto">
          <a:xfrm>
            <a:off x="2514600" y="280988"/>
            <a:ext cx="6400800" cy="627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" y="3444875"/>
            <a:ext cx="2667000" cy="11271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Population</a:t>
            </a:r>
            <a:br>
              <a:rPr lang="en-US" altLang="en-US" sz="3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3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3065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248400" y="2895600"/>
            <a:ext cx="2667000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Population</a:t>
            </a:r>
            <a:b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Growth</a:t>
            </a:r>
          </a:p>
        </p:txBody>
      </p:sp>
      <p:pic>
        <p:nvPicPr>
          <p:cNvPr id="88067" name="Picture 4" descr="FIG09_00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 r="13132"/>
          <a:stretch>
            <a:fillRect/>
          </a:stretch>
        </p:blipFill>
        <p:spPr bwMode="auto">
          <a:xfrm>
            <a:off x="228600" y="304800"/>
            <a:ext cx="5962650" cy="632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1981200" cy="6715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Climate</a:t>
            </a:r>
          </a:p>
        </p:txBody>
      </p:sp>
      <p:pic>
        <p:nvPicPr>
          <p:cNvPr id="62467" name="Picture 4" descr="FIG08_008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2222" r="16667" b="3334"/>
          <a:stretch>
            <a:fillRect/>
          </a:stretch>
        </p:blipFill>
        <p:spPr bwMode="auto">
          <a:xfrm>
            <a:off x="2209800" y="152400"/>
            <a:ext cx="6705600" cy="6551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7467600" cy="12509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Members of the Indo-European Language Family</a:t>
            </a:r>
          </a:p>
        </p:txBody>
      </p:sp>
      <p:pic>
        <p:nvPicPr>
          <p:cNvPr id="89091" name="Picture 3" descr="map-Europe-branches of Indo-European Language Family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11972" r="618" b="2113"/>
          <a:stretch>
            <a:fillRect/>
          </a:stretch>
        </p:blipFill>
        <p:spPr bwMode="auto">
          <a:xfrm>
            <a:off x="1219200" y="1524000"/>
            <a:ext cx="6629400" cy="505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6200" y="1524000"/>
            <a:ext cx="2362200" cy="29892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Major</a:t>
            </a:r>
            <a:b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Religious</a:t>
            </a:r>
            <a:b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Groups</a:t>
            </a:r>
            <a:b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</a:t>
            </a:r>
            <a:b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Europe</a:t>
            </a:r>
          </a:p>
        </p:txBody>
      </p:sp>
      <p:pic>
        <p:nvPicPr>
          <p:cNvPr id="90115" name="Picture 4" descr="FIG09_00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r="12631"/>
          <a:stretch>
            <a:fillRect/>
          </a:stretch>
        </p:blipFill>
        <p:spPr bwMode="auto">
          <a:xfrm>
            <a:off x="2438400" y="409575"/>
            <a:ext cx="6553200" cy="614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3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Europe: Alexander the Great 324BCE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upload.wikimedia.org/wikipedia/commons/6/6a/Alexander-Empire_323b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3" r="28205"/>
          <a:stretch/>
        </p:blipFill>
        <p:spPr bwMode="auto">
          <a:xfrm>
            <a:off x="1100649" y="1676400"/>
            <a:ext cx="674795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41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www.comicbookreligion.com/img/a/l/Alexander_the_Gr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7146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BUXGRwaGBcYGBwYHhgdGBogHB0dHBwaIikgHRwlHRodITEhJSkrLi4uGh8zODMsNygtLisBCgoKDg0OGxAQGzQkICQ0MDcsLywsLCw0NCwsNDAuLCw0LC0sLCwsLCwsLCwsLCwsLCwsLCw0LCwsLCwsLCwsLP/AABEIALkBEAMBIgACEQEDEQH/xAAcAAABBQEBAQAAAAAAAAAAAAADAQIEBQYABwj/xABHEAACAQMCAwUEBwUFBwMFAAABAhEAAyESMQRBUQUiYXGBBhORsQcyQqHB0fAUI1Jy4RUzYrLCJDRDY4Ki8XOSoxd0k7Pi/8QAGgEAAgMBAQAAAAAAAAAAAAAAAQIAAwQFBv/EADIRAAICAQMCBAQGAgIDAAAAAAABAhEDBBIhMUEFE1FxImGRsSMygaHB8ELRFWIUJEP/2gAMAwEAAhEDEQA/ALYrTCtHK0wrXpEzw7QHTXFKLpriKgtANFcVoxFdpo2SgGmmlKPppNNGyUA0V2mj6aQipYKAaaTRRortNGyUB0V2ijaa73dSw0A00hSpAWkKVLABK01lo4t1xSpYaIxWuijsh/rSe7o2CgOmkZaOUpPd1LCRitIRUhlNMa3RsFEeKWKKEpYqWEEBSEUcW6abdSyATS6aeVpRboWOgUCuIopSu00LIBKU0rRyKYagbNCRTStHKUhSqbDQArXRRtFJpqWTaBK0mmjhK4rUsm0jxSEUfRXRRsm0BppNNHKUumpYNpH00umj6aTRUsO0BppdFH0ULi7wtqWbYQNidzA2zzoOaSthjjcnSG6a7RUrs27ZvWluKxOrVkA6TpYrgkeFSb3CoIjUJxLMqgGOcxjyrnf8xpd22/2Z0v8AhdVV1+6KsJXFKmnh8SHRh/hcH5UEjn03rdj1GPIt0JJowZNPkxvbONMjslN0UO32ra1EN70Ac1s3HmeUKpI9Y5+tinu2Eqt+CQAXT3Yk4GH72/hWaXiWCMtm7n2/noa4+F6iUd+2l8yHophtVbjsi7/DHmR+dOPYdz/D8fGOlWvX6ddZr6oqXh+ofSD+jKN7dJoq/wD7BYZLoPifnFV/E8KUZlOYO8b02HW4cz245Wxc2izYVuyRpFd7uuCVK92aTR4Vo3GbaR9FIUqVoppSpYKIuil0UY26TTUsNAdNcVqSFpIqWCiKUpjW6lFaTSfCpZKLzRTdNGIppWqLL6BFabFGArgKNgaAxSsKJSxUslAdNJpoxFdUslAQlcVo4FJFSw0B00uiiaa4iOtSyURr91UUs5gDmflG5PgKw3td7SIe5JZcRbGC380bifs7dc4FT7Re0F+7c0BXVx/EpXTO8Kdhtn7zUThewyFa40l4ETyOI/DyiuZn1Tn8Meh3tJoY4vjnyzSew3GdpOjNZuqLamFs3Fle8GOCsMv1fESTiry727xuhzf7Ps3x0V1J2GCpTOTnPyzL+jawRburpJjSem+vYGJ8ZitTe4MzBW4cgkDQRGqc/aMCRAJ6dK83qpOOV8Kjv4acEZC17dWrR03eEvWZ+sfdgoOmULz02H3RV52d7ZcHfcBbo1qIlgbcBiv8ekxMCYicVLbglzvA5aGE96eY+eaCthNL6QLmYIBXA2Bzg+ExNZd8apRr2fH2Ltve/wBiL20q8ReFoG0yplpd1aTBIGgjVgqYODMHnVv2fZYMzMJDnkQwACgL54BBPlVF2z7JcNxDBzb0PC94AKw7xESOgxjoOlZ+57L37VwLZ42/pJEg3JMGdiwMHu/WjpvFMvLa23X6A+LrVnqWgEz6b+M7bT40t9e6due+ds/hXnMdrWu8t+3dCidLp1EySmjIjyycU9faHtKyAH4e3eAcAtacqWnMaWG5kD60fgFBPpJfX/YOe6PRmTG1UV3hdd5i0gLAIEQ2oGDtII0x0icn7Oeb6Slt6xc4e+NJgd1WBIHUNME5zy58hZdn+3fB3LgUXFDMskNNszyADwTzO2xB51bBZsVyhatdV9exVkjjyJKaT9yTxXZhBGgT6j5k1DbhWChtJgidjjnnpV43FoX0kjVp1aegjEzEbfcaj9tsVsM6yT3RzIgsAdjGx3rfp/Gs8NsZK16vqc/P4Np5tyjw/l0KYr8abprWtwttrajSCAogZkQAAJ36c6ztvsviRdBC22tEGVcwyZwO7IY4+sGWK6mPx3C18Safpx9zlz8Dyp/DJNfr9uSGUpuipPEIQxGkqf4TmPjv50PTXZjK1ZxpR2umCK0kUUiu0UbFoCVppWpGmmlalhouNNNK0fTTSlVWW0A010UUpXBalk2gwtcVoumuKVLJtI5Wlij6K4rUslANNLposULjOJS2upzAmBzJPQVHKuWNGDbpHaao+0+2wARaMn+KMRnbqfHaqztXts3SVACACAJJLFoJB2kYHdG8eUQxYJjLASNtyBnPQEjz8tqxZNS3xE6eDQqPxZPoR7lrXcLtLPG5OfUnbyo7WlUAkiSeuJjkOZic771W8V7T8PbYoCWj+Ad2ek8/MYEelU3HWrnE3QY7zCLYEjEZ3PTO2elY5TUVbOnGDfB6R7G9qopcgFs7iIjBG++09Pw0PHe2nC2A7PcyEkIFMsQCwVWjTqPIEisN7A9m6AyEkZWRBEgM2D4QIjlzqN9JwFq7bAWAVOwgYOTjwKj4VyJrzNRT6M3xe3Fx2Nr2L9J3A8RcS0Ddtu7aVFy3Ak+KkgetX9ni+GuX3UaTcAgqUIMAn+ICRmQRjmJr567IsrevC39lzBwJE7ROPjNeh+1Vl+H7MZrdx4TQqQ0FAWC4KBSILYExMHNLnwwjKMV3Djk2m2ek+6ss2lXUPnCsAZG+BzB6jGaTiOyRB77qc9DmN5YEzXy3d4ssxa4ZYmS5JLTG5JPePiZNekfRZ2jxOp1FxnttEhyXAiY0y3czM4zjNTNpFCDlYIZW2ketWuABRQSSYGcAnHMAR15c+WKBd7J1AqQCpwTMHYCRGxHXlivP/b72/v8AB8Stmw5UqgNxWRSstlYkTMb5jI5g1X9nfS5xhI1WbLpzJDKR6gxy6fKqI6OU4qS4sd5qbR6KeyMFWAJIBLQIYz03GZ+6oVjsREdpsyGIaNGMIFiIgHuffVu3blg2xxDt7u2FBJaDAOzdwtjNZz/6r9nhmUtd7pIDe7kPB3Ug7HcTG4qmGCcm9qLXlpKwnbPs/ZvtrXDKBGliNmIAGlhGeQI35U/sfsb3KEJeuktJm4xcoQVDQGEgSQSOZNXXAdoWOLtWuIRS0GRK95cQwEidjuN8VZPwqFsEBhOxBOcnB2BxUqdbb/QG9dTB3uE7TsYs3bF5QxYh0KMQSCTKmMlicAbY6VY8H27xiMP2nhlAOog2roeQIiAwUTJ5kSPLOp47gCEEMZjRnPdYicCMgAwxmPHIpvEcGZBgGPjnJ8Nx1oNy/wAkn+lfYilG+DFD2xstJ4lOJs94k6rD6QPsyArAYAEzM9BQbva9q5cVuE4zhGB2s3dUzBBnSS2k8jAgxk1r+0+FE2y1r7YjKnvcjBOef5dKy52BadX97btnUPtp3WYSROqdQBgjkOm9aIazJjVJtfJPj6FMtNim7aT90F4bhdSKSgOBi24cgkT3Wga/NgPWai3rUEjPqIPqKCvsrw6KXtJoAba27qCDyYKQCufqnwqTFeh8IeWUHOUm0+ifb7nnvF1ijNQjGn6oBpppFHK0wiuzZxqLjTSaaPFNK1RZo2gdFKEowWu00bDtAFa4LRtFNuMFEsQoG5JgffU3EUQUVV8f29w9lity4qECSSQoHKCSQJ3x4VR+1vtqLDtato7yrA3EGrSSJBGVEjOJ+VYW32c1y9ruMzFbmJHQahjOxPLpWTLqu0DoYNDfOTp6Hp3aftElsHSNTDJnaI37pOZjGOfSs7xl17jySSSTJ5CB085ED7qh2OH0rNzGkQRnlJzG+Tt86r7/ALQrcVrVgMrwYJGmBtInn0Bj8BRLLKS+JmyGCGP8iLO+Us99twPKT0E+H3bzWVT2qu3WKBVQNgFWkgRyPPY5AHpFN9n+AuG8SzM6qsvJ2Lnu7nJJDGfA1Z9gcNaTiLpZRqa2wtmJhyyQfA6NefE1U5di7alz1AcH7Jm89tCxGq9pYxJAOZE7knbpzmr3g+zD+1oonSusA84AIH3has7+OD4hxgqWKspz9QHed9xUfsgRxFiZzj5VheTdjyL0v7GpQ2zi/UvPZ+zHEXpH/EUf/Jc8fEVD9vuDW5xfDa1Drou90gEY9zyPn99W/Zaf7RdH/NT79Roftjb/AHnDHP1bwnxPuTB8wDWJyalFr0/g0RXX3MXwnCC1xNi2EVf3itAGMsRIjFbP2m4IXOyryHEqjT/LeVvwqh4/h44rhn/lB3jDMwMxE+vPatg9nXwTr/ygfu1flSzy3GEw7KlJHh972ftoCrvpcwRMbc8SJyMeu/Ld/RVZFvWqzOpRJ3gzPw73xq7X2S4XiVDXrZYrgMHdTB/lYA+tN7C7Gt8NxD2bci2CpAJk/U1ZPPLGt8t09Ksj7mTfFah412M59J3AK3HsTb1TYtkGdJkMyxhWLTpGMbGsb2Z2K6NrdV0zBAOoZk5GTHd8eXWR6T9JdkK9pxMi2plVQ4W7kHUQftxviTWYS2FRLfeEjVpOIXWYmCYaWJwfM5FLp53iQ81UjZe3nB6+ybiqveQ2efS4sgkxtqrw26rKTIiI8Yg+GN6+gu11H9m8QpmVts0nP93BH+SvAe1f7xoAH3VNF+WS+ZMvVM9r9g+F0cKzLAcozTA3A54kya8W4jtO5eYPduM7xAYsSY6AnYZOBjoK939ghFpJP2FHqZ1fhXgva/Z7Wbz22EFWI6Y3H3EUNLt82fqNktxTPWPolu8WyN++L2i31XJLSoxBMkDwBio3bf0ldoB9Vn3aKCw0FNWoSSC0mQwEA6Tvyq1+iGfcKOW59QBVDxHsjxN6/f0e7RFvXF1O+YDGO6gJGM5j4RQxxU88k1b7CTko4026RsvYz2lvcaofiAJRlZWtrpXA2hplds4O/hTr30qcL75bSW7t4NADroA1Fisd9lEbQwMHUKifRdw8WtDYIZ1Yb5RtJjwkGq72h9n7HD2uHCW1BS6FJj64CtOqSZ+qDmY8KWGnU55G1wgTzRjtXdnoPFcWHRptPbJAgsq5yDEqSAd8VWlakrbIsWwScQPLu/0ig6K7XhMa06fq3/o4XirvPXokCIpjJRmt0NlrqWcyi8CVxSpIteIp3uPEVl3m1YmyGEpClWK8KOtQn4i0DHvQckYBO2+VnaleeK6sdaab6IFpqp9qeyrd6yfe3blpFBJa2RzEZEGfCM5NWnHdo2raa9QadlXJPkDHrMRWN9oe3yQQ50oO8LanJAONUnvSRtgfCaGTJFxGxYJqXoY7sfsIKukggd4meeorsf8Aok/zVJ4rtixZf3WWuGORgtOxbrJ5THwFQuN467xKj3YeyqtBhoJjxB2xEVw4GHtasspEkjcgZPTedvlWFzS6HW2N9SAhv3OI0XizWm1MRHdGJWMASDEVN7D7LVbtw5wmlRJ9ZnwA+/0uLKjUfDb9etC4Gf2h8fZPzH50qYWuCdb4JUjQI1BNXjAc+uW+/lzphZH7ShEYYxyg+7P9cVob/wBe142iTy5r+Bqu9yPfJGQWPMH/AIbbRWfFJuEfd/cuyJKT9v4LfiTPB39iIfPTuf1ofZ2LtqTzGPhUw2I4XiRv3WP/AGVG4JSrJjmPnVEf/qvn/BY/8DR8Av8AtF4/4kj0tk032tXuWd5BO8fwDp4ii8H/AH93l3hy6Wmp3tiP3KnGLkfFG/L5Vik62+y+xdHq/cpe0LObXgx8cKprUWU/clRAGgDbP93Hl0/RrPdtYVeZDdfA1p+D2Of4ufOAKzxl+F+rLsn5yB2Fa7hPUL8qhXUVeMuT/APvAX86sexZ0DEAqpG3TwPlVfxrf7YZ5pb+94rrYZX4cvk392cyaS10vZfwQ/pGwlthpiHEMQuohrbKAWxyJrEW7A1s4jT7zTMgyGuBsEGNvmK9B9tl/wBlDROLgkcg1tmnxA0zjeMcqwfGMxuNJJ0u0YxB0tPqfHoMCBWfSy+GjXkiej27OvgriROqw/jm4rH8a+du1rRnUMrFfR3YDEoAeekTH+AfnXhNizpOk5IlTy2Gk9Ku0kqlJFeRcI9U+jt/3a53Yx5KoJ+81hfpL4BRxROkDv8AIRIyBzzChfwrX/RvJsJGYAk+LAD5A1E+k+2puKW/iSfKYnHnWdSrVFyX4ZJ+jLFtgP4lUD/3E/cBW24pZYxsYPxE/OsH9Ht/RKzkEsTHRP8A+q9B4lSI/lFdLw+Vapr1X+jl+IwTwL5MyPsZ3L/EDaL9wD1us3yqZ7dIPdz/AA3kP/uJX/XUTsS2P2ziQ0z70tI5Ykf5v1FWftxbnh7h/wDSb4XEn7gaGF1lyx/6/YfNzHFL5r9ydwVzVYnr3vif600rS9iGbBxsoGf8Kjp4g04itvhE/wAKUfRs5/i0PxVL1QIrQytHYUwrXVs5W00ISlKRRlt1X9vsy2iUIDTiUZ8xH1E7zeQIrA5pHWWMD2jfDW7ykNAQyVbSxkGdODERv546+V9i8H7pnvA+716pYscKxECT0gj18aq+2eKuNdniPetcH2bqhO8AIItjFvExgmJ3JzL4azd4gBrhKWiFi2pwDJGTu2xkHGRis2TJF9TXixOJK43tZmLLaBL87hKwepXrG2wH3TETsrVc97cyygTqG2IjGBvV6vCBJwMsOWcTz++mXEBa5vuYyev8O1Z97ZftSIjWQukALzn1Mbcz/Si3LYDEiRJMmZ6/nTOJD93eQMmQOZ2xQ3Yl+jTgfH05VIojY22FNyMnuzB8x4Uzs4xxFyP4BsPL8qdZQm8Rn+7PzFE7HtfvrvTSv36qYBY8QZaxG/uj81/KoxsTdXzPh9g/r1qdaUTaPS0dv5x+VBBHvZ6eWO6f161nxqopfN/dl0+r9v4LLh1/2biRz92f8jfGo3DR3eeR8xU7hwfd8R/J/paqyydOnzHyHXzqqP5si9vsF9IGm4Mj394nmVj/APC1SvaxAeH8RcX5kfjUPgR+9un+X/8AS1WPb9ubDfzrz/5gFYMr/KvkjRDq/coe382lMR3uWeX6+NabgrQyJjLf5o9dqy3bKuLVoaZUt3m1RGwXHOSfSK03ZokT1z/3sfwqiC/C/VluT8xB7PvpaSbjqijEsQBO0Z542FVlziFu8ar250hbYJZWWSrs0gMASIjNN9obpt2CQQpW+IJC8nP8WPGfAU21xQPEqYz7sE8slGecADY8q6Gnzf8AquFd3/f3MmXEvP3/ACRbe0tjVwglisRJBK722G4IxJE157ebJXTkBWb6xMPbJHeYScgE58ORJ9L7ZsF7ECMOhhtsMq15etwG0jlSphQBrDEYInCjuxzO+MbkV6XvRZM9M7CuarYkDrHTaPhHpXi/aaleKvrj+/uD/wCRvwr2bsXhQ1u2wd1xkAjfrt1k5688V497SJp4/iMf8Zj8TM48xVmll+LJAmvhRs/o2xbAn+BT/wBIaRRPpSsMdOJUaDM5EMeXTFN+j2zFuZ2L7eEqOf8AiP3VZ/SYk22IAxbJJnoSev6zSZHWdMaP5aMv7HT71hMTAyOrKPkDXp976qEZ3+Feb+x4/eeR1Hme6Ca9P92otiZjl1Egz58q16ae3Vx/vYy6uO7BJGM4YRx3EDqbf/clv+tXftbanhrv/pN/2yarHSOPYjmqtP8AKrD/AE1f9uWj+zkHM23HxSrE61cl6qSK5c6ePy2kP2S4c+6WdypOOjHH3CjlZH6xUX2OuTbEZ2Xw7on/AFVNuqQSOhIrR4VNXNexR4lC9r9wZFMNuiE0huV195yvLRf66h9rILlllbUqkGdLFGAAJPeUyD4g0U3xUTtK4CAORkECOYI3rI1Zuto8o9rvZqxYuWksKUBDF++xknSQdzEENtG9WHZiBbNtPFfHkevOk9sADxC/yeXNv1yogSFAXltO5jA5TtWHL1o24n8KbJNzYT/EY3qDfcy3dDZ5+c/rzFHuHAEkZJOSZ264HpTL4AkTHjv6Ui6jsjOxiGGY3Bgemd/GKZaY++Xxn17rfhT3WEBnVk94Aj7XiaYjk3lMRg9Oh/OmAE4Yfvm/kI+8Uzsu5+9u45J+NFsA+9uQJ7v4ml7L4Vle4zwNWmBIzAM/OiSyTw1wkWjt3GBG/wBs+AoVu6Pe+PrtFSBcyq4lQZwcyxO+3P8ApTyyhthPw5xuetVwxtLn1f3GlkV8ehO4O7KXQTBKwPEwR671FSySATiMx1ihX+NRcM6r4E9ekwDQv7XtAkS0KVDcgCzBRv4kD1orCk5P1F8xtJehrux+GJ1OYAkCfJQo5HkT61b3rC3UZTJEwYMZVp3GRkVX2u0TYVQyl40AuCCB7wmCdiAIEkj7Q3zUrhuJYKNSHBgkEYMwMT4j9RXEz25Wlx2NsOhD47sdPdjUWkFSJIxDAmDAiQIJg1P4ZFtDTqJHKem+T173w9ar+1C1w22SVOR9nJMNiZ5Ly60NrzroDhyS5IKhT9nZtus+gzVNyfHYtri2SON7Ct3lZXuXCrNqKjSAJJOCF1b+J+FROA9krNiCjOWhhLRLAgjPdEwGgeFWP9qQJPD3zHQWz6gC4d+gz4UdOLUjWdSgqHg4IBWcg7HqORo7ppUn9BK55H3uF123tltOr7Q3UzII8QRiszxXsGrYF2AAIBQNBDatQJMgznfnWkucbOVVnM7Ar08SN4j1FNHaABA0kbZJgHUSRBEg4XbkCJijCU49CNWC7O4E20CMdUAbCOUHBJ/RNZH2o+j65xHEvft3VAciVKkaQqKog7MZBPLcdM7n9qODpb4ief5U252gPXpqH/mYNGGWcJOSf7Acb4Mn7Jdg3bDOjRgk4JzLgk5GRE8/OKtPa7s27fsFbSq7FWUhn07jESCCQeRI86n3+LYGMeU/4ZnfrA/U0nDdpIAdTW1OTuuP4pyecmmeaU5bq6DbaRiuwOxeJtN+9sFJUj6ysJYkDIMZx8a3l+yzJAHenYn9cqVr6XE+tqVlEEZBBHIjkRmaorHvAHFogqG74VJM6RI6zER6U61E96mlyvcSWNSi4t9Rl/sbiP2n3gQafdqs6l31NOCehFX3aFlmtgASdW3gQf6VG/tB9BKjU6mMqQsz1BiQOU/Optnjg22xyGAwZJwD1x9/nFj1WXzPOaVlXkx2eX2KP2Q4R0tqt1GRgMg9Tjy+z1p/aLlbjDlMj1zj5elXB4nUCVyenPfz86j3wGKyPeaSVkxkzpgjA36DlVmi1vk5XKS4fH+hdVp3lhSdNFO14gA9fzI/Cm/tFSu0OD1THcYHSqYAzB689X31SM7KGDSrCMHf4eor0WDU480bizi5dPPHKmaVrx8ahcZcJjMbz8P60tzjVHMEeBHUAbnxqFxHFalWQeYhTq8cld9vvpnOK4Y22T5Ml2+p9+QWmFPz/I1KW7G8bcz4VLvdmqbjObdxpJAXT3QJ3IPrmPSaavDvDgWGeV7pZdA1B4EgkNsZONlMb5wT5k6N+NpRSIpBaYzGcEk58BnYVMfsTiHBKo8T/DEfHepnZPD3LZ1iy2oXCSGVV1CFHI5wCBJnA2FWnZdy+G0vK2yWZjOSWB2I/wAUHlVc9yVxHUk3TM3xHYl1FBZGhJLEAYEyT5D86iveRSGaJ0jmCIaNs5Jg7cgc1vr/AB+kgA6VkQzHOxJwTmOlVCo/urwR11s593IUoogKoKlSYETpE5JE86phnlXMb/v6jSgr6lb2F2G/EozoU92CQGLb9QCokeM1P4r2U4rSxT3JY8y7CPgg+dE7L4y/w6MjKlwMSe4GySM4CkCY21UW77TXTcZAHQDGrR4/Z1HOBvEZppZMrbcaoCUOjMxx/YHF2Ue6USUBJ0sJgxLxiVgNsJxtG1JxHEM1hSXAPvnUkSDHu0YDA2GTmPrV6Q/aWv3ge29xYIALppdY6SIJJIj7xVPw/Y9prar7sKuot3kzIgT9YwSFHoYIo480mvjVDOC/xMf7Odm2zcLON+8ZDLqJBkZjaV9F55rf9lcHatpedUtkqkgqEJDR/ExHeG8znHhVE/YS2xCNZGoyXeWZV0gEAaYPM7DcgzNXtziOGjSUSCZbShQHEiQsTgDM8hmpmypx2pdQQh8V2SrXtXbe7Nq1duYKkAIDkg6oLAwIzOe8vjVq3HglTo0sy/UaZwRP1QwwSNqzfALwtppRVtgxLYJnMyzMYB6eHlUu32yhXGlxJyHGAScsZA5zA+FYMuNy4jHg0Rkl1YTjO0lV7aaLYuO2oKSFMqkSwicCMicbUJze94upbZtBjFtNJJABIiRyYauX1edRexuKt21dFYPcYlrj641STkgkgbxAPjAii2r6uQfeMQD3dJIgg57ygasb52motM1wkR5V6lvwnGLcAa2vcaDqBUAkeEg/Zj06VT2e3+IDk6UPDaNQdY1ABCTIZ5LTAwoiecyE4/iTpN33Qa4IgFwIjOHAMz4/AUnEcZbYIbkAjvkd5iuCPsyrbkEScExNCGDa+lhlNNdS7XtBXX/Z7qs4XGoEqekkDAnmJ8jTUYlQSzowgkEKQW0xiJMYON/nVBc9pJ1DSx3iGiYHIq0iZ233pOH4i97sgWwXCyhZm1tGVDMdJJ5GDyGMmGlp2lyq9xVli+5a8Ol73ru/FMQFn3KphJ54ktIDeOdqbwnaPF6brPadu8TZ0taBZMaR9YjURmTG4xVNw/bXElNNy2Fu7MRpYA4k6dWcctU+NTL3H3Qqw5nbRp3PSdMascpp/wDxpPrX99hfOh2D3LnENbjUxcgNACKVIiUMnSTMjUoEb1IscMx7zkqTI0wjgA/VYEgiQTIBnbnUTsxzIHfRRPcnTDEkyFHIk/a8cUvuHuKJve6ZW1QBh1DsdBDEGIVZM5IPJooSx02uPoMpppMuktopLbECCZYA/wDT9WfEDrUBb7rxLIWOjRKyFiSe8CYnfr4Zg1RXuDuqxJus+Z0w6pgxBEkfg2+2KXh7siLivuT3UaAswB3RAzy3Ik+NOtK63X+wjzq6ovEc69WtVHOSp1YkmBgGSATg93mIqPxnaJRW93JIysq4EgsYMlYEkfaMiIG00icaxlrS3LYBIIZSB/NJAxPPyqO3F3bhggyCY1Lg6t4kxEDYnEcomroaVJ2yuWfsaC0G0t711DMdTaVcTgTpCuHG5lZIwuJ3pvZjtVidPu7gVNMKNZRSuYOpdQYGDGTIzAqObdx070QwkhtOTHnBgCOe2+Kmn2hu8Nbc27du6DpMG9DeeiCcgg+hpvIST7i+a212Le8z3GkhoZgfqMY0hegG8c/H1h3uzuIyPfXGB5e7PMZ2bmSD6Cp/Zval+9aW4fdIWWSCrOF3x9ZZifCfCqC57Uca117Y/ZhofRK27jE4DTpLQO6QfrGJiarxNv4YroGcVW6T6mruFVEkRjbTJHoDn0FdIjoPBT91GCjwFLp/UVpSdldkUuANmJ8BP9BRrRB2BHmsfhSOvVjHTAHyzTffqJz+vSn5b4QvC6kgUO43+EnxiktXFOxnypxNHoydRVXnEekVzDwpQ1IfOlDYwoOYHwHOgXOCRiCRt0JHrAOfWpRFNJ5n8qKVAsivwYkmTHMTjmNznn15DagJ2don3bBSdyUUknqSImp9Njxj9eFL5UX1QfMfZlda7PuRm8bhzllHwhYB+H9IjdnwG97oaZ7z6SMmR3DjGwkczvU7iuBJBgnfmSZP/VNVHEdmXQcAHyq1YYPgreWS5C2OzLdsHSA5gAnB/CD4gb+FNazG+lFP2ZysYAX6seQHjmqpOJvW7igoyiJYnA/lHU7mfCrtOP1DOIyTMAR6cj99V+U4u1yWeba5Ap2XaQEe7UFoB77KSIjcZGIx5Z50G72bIVbNw2lWP3aaSsDwIJ58yefgKsWZXBGlTPM7/DB9ZquTsi9btkWrhZ4MFoRScxMAzggeXWlaS/MG2+hM4DhWUtLEsTDA5AgGGQxAneIGek5Zc41dEuhlMEkawrcwNPTnseu1M/tHRjidAJwFUyWzyG5gCfgOdPtXrd9DptK6knuueQnMwe9tG1I+tV/fcdepA4HjblxpRxg5IuaAGIiNMknE/XYkYgZBEziO0HDBEPe/hYmeohYGM5Orl6g/DdkKBhUQbgRMGd1HLzBBG9FW2ASVZWMZI7xx6zzO8xmpJQbrgWLl15Kjhr11pLEFyzFi4e0AFxAkEjaCSTJiInES010lhqsEAwg1NBUACJBExGdwZyImdZZVQDMiJ58wOv6+dRbyWQ6EoNeQGC5HWXGw2GTv1xQ8yKfQO2TRF4SzdcD94pbeVUlR1AE533HOJFLZdFP96heYlbmf+qeW2NpA6VLPGd3SEVdgogEaV2xAA/IisV7VW7q3Pf22bG4KrJG0A5AgfxT9Yc5JaKcnz0I2kuHybE9ota5SJgsCDJInnLT1xsSaBxfGEW9ekKScQSSOUBdIbltAyQOlYnsvjOIayA2pgy7krbMgxmTlgRhgIaB1rTdkcMTbN7iIWByMhQBET1wCfE88U/lRjyLvb4CpcbVC6WZlJYA6D3gANQJDLqiJg7Zqs4Ts+4lpdfvQAFGiWJnZmLKT1IMHA8DV2bFtQR7uXLBYcRLNJXOTkgnn90U7tiy7ogKojIUIOsnS0x3SNPiPHGBvS+bFNcEWNtdQAs/u94gTpKSdOmYE5+rG058aq+0OF9440lfeW0BJKwAGkg3CqxMyeX2jtRuO4I2gLjMWVnClVtgAFj3ZloUF4E5JLL1NWTdnBWJQtaIAOD3RAkxqBgjMmem+CS8sFy2Dy5BeDs30tquq2BnOktzyDlcyYH9DVZxXC3Vulla0HYgToJJwBk4G22cDmaubnEMQUIVgcFWXB88j9RUPhuDvSAbzQBGMEcsH0FZYvHGTk2XPe1SRozdudB+vOlNqR3vuJHyMUI8aY7oA55Pnjw86Ib56T8vT/wA10LfbgzUu/J37KJ2k082Vx3QenP4UBuLOJWuPGwQCj5MSBMecZjl4eWaNS7guJL0gbAU6gpdH6/P9cq4XQYj0/pSjBCf1/WuB+/emsPzpYxsf140LIJqpK7M4OK65t+v1yo2gCR1rmprrO0eA/ID9ZpdNREYnTHKhscY3orDlmOmMfnmlIE9D+FGwNEHi7mkEsFKj1Ajz2/rVSLIuGQAud9p+UefnWie2NiBHQ7bg55U39nWMBfQbR0/XWpurohdvqyts2SI2M5kiP686S7eC416zzAIOSJ+RBnxFSe0eEZkIQgE7zzBGx3/8ffXW+xWUAdzwAMfhVai27lX0LNySpCX+LBDI2QcEfePCelM4ZVRYRQij7IGwnH1cADP6FGfs25pxEz5QOkiczB5+VRbPBcQJmO8DsQSCcSJ3jJiNwKs+GnSEt+oa5xepVCklYkOrmCGA85kbHPKDmop4W2rhlsSXyzgjukNqB0n/ABZxM5nqScRbde6w3Ax8ZJ2xyO23PNO0ysCAcQ0D8Imq9qStFibfDJ/7U0BcAnZiTJ2G8mQJOJ59BUjtTgn92GFzTsxjGSNO6joeg35TVVw51OViP8UAhoxAI5Y542qy4fiSsqVJVpgTEmJxO3TpzxWTK6XHuaMa5K252fcKh9YWOck7dQQOePjVLx3YN4sja2bVI7ikxjmGM9djyrYsu9sRmMnGJxGIzAB86MrQuo4JnpzG/wAQJz60kdY/QZ6dFJwPYKqoBGphhcQJAgTERgfrMGu8Rc9zdFq3FwL3VYAZgY5ltng8jAiZm1e8BkwM79Np9Jz5ZrN9vhbii5bP7y2SZYlFJkd4kR3hpMYPlyoPLkyP1Q0ccIk3stlezbdobUgkGCRBkAeXTxHrYX9AgyRvGnbMjAg/LaSNjWd4YGzbL23a+Bc1G0FAYljBNtlkBYJOlt4ksMk33vEIgneOW3p+s0s1LdaCttFX2m10cO54e4rOoP7tkktiIEfVO5ECCY23qXZui4iFcoylgTJ0kiQCN2OSZkbHbepHCMAhEzGCRJkR5k/+aireK3Ht6LhElldVXQQclQ0wCMqQQMRHWknLmgxXA15DGQxXSQS0ZyIgLt1mOtEs3iDE7QZjG+xzvBBHr0iqQdt3VJt/sV8aDBwDgkgEESrEgT0+6p9x2K6xaZJWZJVdhgYJg4G4x91I4NdRrsseItXVwCp9YPLJmPARPU+FMtG4Nt9twd/Kj8d/fP8AyrQbW5r0eGK2nDzTqVB2kbmfIA/h+oolu1lQNpkyOWYz/NpPoPOnnY+X4VybL/OP8tVzXBbBkgpRNhnM/rJp3M+Y+VBH+qqexdQ8Doc/d47c6VB6ef6/XzeNh5H50t3n6fOkuwgpg8h+P5eVKVzMCen6j9Gnrv8Arxpp/wBJ+dO1QAbXM4z1PLNI52gQD1z6R+uXnQ7Ow9P8op7f6fxo9wDpjnH49KbpE9ennG+MdfvpON+ovnT05+f4VKpWB9aGoDI2gj556edJz1dcHxoi/V/XSkb6redQDESPT9bU2d5iPhTx9Y+f4mhn8vxotdyLkYGPn90Uzir4trLkgevPyyc0Rd0/X2WqB2x/vQ8hVE5dh4LuV9657wHLhSCIBkiRv54nn9UVF/YYgq7ErJhj0AAgzAiDjEYpOF3XyP8Alqbf29D/AJjRSUVwO+eo3geK9xauXb2OiqVJABJwAZJwMAEmSY6LxfHBwYDCCCCUZYgzMsB6j4SBIPc/uX/lHzNV1v8A3d/NfmaonFbt76lsG9u0m2e3rbyAdZXmstByIlcTMg58D4v/ALWmQrCQc6iJUnkRgg/A1kux/wDdl/8At6Lwn++N/Mn+WrY6fHajXaxfMntcrL/9juOzH3rgncaVIzthicY5eM86W/wcIA10xkEQDzkzIiTz28udSu0d7X84/wBVROL/ALlfIfMUcfPHoLNuPPqVicTbLlLa6NIkuMZBMjM5nOOg2qXxHFIsaWLcjjEQR0BGfP76z/ZW7+v+ZqkW9/T8RWpYYszvJJMueF41x9oR5Yz0yetWQ4uELOxgA7KQYHhBms5Y+svl+NaXhtk8zVeTFFrp+wY5JJ9SJxHaRaPdy4zMGCI/w7keX5UH+0ixAYwMzBOOmNzNAvb+tLx/1/RfmKZYMaXQV5pt9T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989138"/>
            <a:ext cx="6096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xQWFBUXGRwaGBcYGBwYHhgdGBogHB0dHBwaIikgHRwlHRodITEhJSkrLi4uGh8zODMsNygtLisBCgoKDg0OGxAQGzQkICQ0MDcsLywsLCw0NCwsNDAuLCw0LC0sLCwsLCwsLCwsLCwsLCwsLCw0LCwsLCwsLCwsLP/AABEIALkBEAMBIgACEQEDEQH/xAAcAAABBQEBAQAAAAAAAAAAAAADAQIEBQYABwj/xABHEAACAQMCAwUEBwUFBwMFAAABAhEAAyESMQRBUQUiYXGBBhORsQcyQqHB0fAUI1Jy4RUzYrLCJDRDY4Ki8XOSoxd0k7Pi/8QAGgEAAgMBAQAAAAAAAAAAAAAAAQIAAwQFBv/EADIRAAICAQMCBAQGAgIDAAAAAAABAhEDBBIhMUEFE1FxImGRsSMygaHB8ELRFWIUJEP/2gAMAwEAAhEDEQA/ALYrTCtHK0wrXpEzw7QHTXFKLpriKgtANFcVoxFdpo2SgGmmlKPppNNGyUA0V2mj6aQipYKAaaTRRortNGyUB0V2ijaa73dSw0A00hSpAWkKVLABK01lo4t1xSpYaIxWuijsh/rSe7o2CgOmkZaOUpPd1LCRitIRUhlNMa3RsFEeKWKKEpYqWEEBSEUcW6abdSyATS6aeVpRboWOgUCuIopSu00LIBKU0rRyKYagbNCRTStHKUhSqbDQArXRRtFJpqWTaBK0mmjhK4rUsm0jxSEUfRXRRsm0BppNNHKUumpYNpH00umj6aTRUsO0BppdFH0ULi7wtqWbYQNidzA2zzoOaSthjjcnSG6a7RUrs27ZvWluKxOrVkA6TpYrgkeFSb3CoIjUJxLMqgGOcxjyrnf8xpd22/2Z0v8AhdVV1+6KsJXFKmnh8SHRh/hcH5UEjn03rdj1GPIt0JJowZNPkxvbONMjslN0UO32ra1EN70Ac1s3HmeUKpI9Y5+tinu2Eqt+CQAXT3Yk4GH72/hWaXiWCMtm7n2/noa4+F6iUd+2l8yHophtVbjsi7/DHmR+dOPYdz/D8fGOlWvX6ddZr6oqXh+ofSD+jKN7dJoq/wD7BYZLoPifnFV/E8KUZlOYO8b02HW4cz245Wxc2izYVuyRpFd7uuCVK92aTR4Vo3GbaR9FIUqVoppSpYKIuil0UY26TTUsNAdNcVqSFpIqWCiKUpjW6lFaTSfCpZKLzRTdNGIppWqLL6BFabFGArgKNgaAxSsKJSxUslAdNJpoxFdUslAQlcVo4FJFSw0B00uiiaa4iOtSyURr91UUs5gDmflG5PgKw3td7SIe5JZcRbGC380bifs7dc4FT7Re0F+7c0BXVx/EpXTO8Kdhtn7zUThewyFa40l4ETyOI/DyiuZn1Tn8Meh3tJoY4vjnyzSew3GdpOjNZuqLamFs3Fle8GOCsMv1fESTiry727xuhzf7Ps3x0V1J2GCpTOTnPyzL+jawRburpJjSem+vYGJ8ZitTe4MzBW4cgkDQRGqc/aMCRAJ6dK83qpOOV8Kjv4acEZC17dWrR03eEvWZ+sfdgoOmULz02H3RV52d7ZcHfcBbo1qIlgbcBiv8ekxMCYicVLbglzvA5aGE96eY+eaCthNL6QLmYIBXA2Bzg+ExNZd8apRr2fH2Ltve/wBiL20q8ReFoG0yplpd1aTBIGgjVgqYODMHnVv2fZYMzMJDnkQwACgL54BBPlVF2z7JcNxDBzb0PC94AKw7xESOgxjoOlZ+57L37VwLZ42/pJEg3JMGdiwMHu/WjpvFMvLa23X6A+LrVnqWgEz6b+M7bT40t9e6due+ds/hXnMdrWu8t+3dCidLp1EySmjIjyycU9faHtKyAH4e3eAcAtacqWnMaWG5kD60fgFBPpJfX/YOe6PRmTG1UV3hdd5i0gLAIEQ2oGDtII0x0icn7Oeb6Slt6xc4e+NJgd1WBIHUNME5zy58hZdn+3fB3LgUXFDMskNNszyADwTzO2xB51bBZsVyhatdV9exVkjjyJKaT9yTxXZhBGgT6j5k1DbhWChtJgidjjnnpV43FoX0kjVp1aegjEzEbfcaj9tsVsM6yT3RzIgsAdjGx3rfp/Gs8NsZK16vqc/P4Np5tyjw/l0KYr8abprWtwttrajSCAogZkQAAJ36c6ztvsviRdBC22tEGVcwyZwO7IY4+sGWK6mPx3C18Safpx9zlz8Dyp/DJNfr9uSGUpuipPEIQxGkqf4TmPjv50PTXZjK1ZxpR2umCK0kUUiu0UbFoCVppWpGmmlalhouNNNK0fTTSlVWW0A010UUpXBalk2gwtcVoumuKVLJtI5Wlij6K4rUslANNLposULjOJS2upzAmBzJPQVHKuWNGDbpHaao+0+2wARaMn+KMRnbqfHaqztXts3SVACACAJJLFoJB2kYHdG8eUQxYJjLASNtyBnPQEjz8tqxZNS3xE6eDQqPxZPoR7lrXcLtLPG5OfUnbyo7WlUAkiSeuJjkOZic771W8V7T8PbYoCWj+Ad2ek8/MYEelU3HWrnE3QY7zCLYEjEZ3PTO2elY5TUVbOnGDfB6R7G9qopcgFs7iIjBG++09Pw0PHe2nC2A7PcyEkIFMsQCwVWjTqPIEisN7A9m6AyEkZWRBEgM2D4QIjlzqN9JwFq7bAWAVOwgYOTjwKj4VyJrzNRT6M3xe3Fx2Nr2L9J3A8RcS0Ddtu7aVFy3Ak+KkgetX9ni+GuX3UaTcAgqUIMAn+ICRmQRjmJr567IsrevC39lzBwJE7ROPjNeh+1Vl+H7MZrdx4TQqQ0FAWC4KBSILYExMHNLnwwjKMV3Djk2m2ek+6ss2lXUPnCsAZG+BzB6jGaTiOyRB77qc9DmN5YEzXy3d4ssxa4ZYmS5JLTG5JPePiZNekfRZ2jxOp1FxnttEhyXAiY0y3czM4zjNTNpFCDlYIZW2ketWuABRQSSYGcAnHMAR15c+WKBd7J1AqQCpwTMHYCRGxHXlivP/b72/v8AB8Stmw5UqgNxWRSstlYkTMb5jI5g1X9nfS5xhI1WbLpzJDKR6gxy6fKqI6OU4qS4sd5qbR6KeyMFWAJIBLQIYz03GZ+6oVjsREdpsyGIaNGMIFiIgHuffVu3blg2xxDt7u2FBJaDAOzdwtjNZz/6r9nhmUtd7pIDe7kPB3Ug7HcTG4qmGCcm9qLXlpKwnbPs/ZvtrXDKBGliNmIAGlhGeQI35U/sfsb3KEJeuktJm4xcoQVDQGEgSQSOZNXXAdoWOLtWuIRS0GRK95cQwEidjuN8VZPwqFsEBhOxBOcnB2BxUqdbb/QG9dTB3uE7TsYs3bF5QxYh0KMQSCTKmMlicAbY6VY8H27xiMP2nhlAOog2roeQIiAwUTJ5kSPLOp47gCEEMZjRnPdYicCMgAwxmPHIpvEcGZBgGPjnJ8Nx1oNy/wAkn+lfYilG+DFD2xstJ4lOJs94k6rD6QPsyArAYAEzM9BQbva9q5cVuE4zhGB2s3dUzBBnSS2k8jAgxk1r+0+FE2y1r7YjKnvcjBOef5dKy52BadX97btnUPtp3WYSROqdQBgjkOm9aIazJjVJtfJPj6FMtNim7aT90F4bhdSKSgOBi24cgkT3Wga/NgPWai3rUEjPqIPqKCvsrw6KXtJoAba27qCDyYKQCufqnwqTFeh8IeWUHOUm0+ifb7nnvF1ijNQjGn6oBpppFHK0wiuzZxqLjTSaaPFNK1RZo2gdFKEowWu00bDtAFa4LRtFNuMFEsQoG5JgffU3EUQUVV8f29w9lity4qECSSQoHKCSQJ3x4VR+1vtqLDtato7yrA3EGrSSJBGVEjOJ+VYW32c1y9ruMzFbmJHQahjOxPLpWTLqu0DoYNDfOTp6Hp3aftElsHSNTDJnaI37pOZjGOfSs7xl17jySSSTJ5CB085ED7qh2OH0rNzGkQRnlJzG+Tt86r7/ALQrcVrVgMrwYJGmBtInn0Bj8BRLLKS+JmyGCGP8iLO+Us99twPKT0E+H3bzWVT2qu3WKBVQNgFWkgRyPPY5AHpFN9n+AuG8SzM6qsvJ2Lnu7nJJDGfA1Z9gcNaTiLpZRqa2wtmJhyyQfA6NefE1U5di7alz1AcH7Jm89tCxGq9pYxJAOZE7knbpzmr3g+zD+1oonSusA84AIH3has7+OD4hxgqWKspz9QHed9xUfsgRxFiZzj5VheTdjyL0v7GpQ2zi/UvPZ+zHEXpH/EUf/Jc8fEVD9vuDW5xfDa1Drou90gEY9zyPn99W/Zaf7RdH/NT79Roftjb/AHnDHP1bwnxPuTB8wDWJyalFr0/g0RXX3MXwnCC1xNi2EVf3itAGMsRIjFbP2m4IXOyryHEqjT/LeVvwqh4/h44rhn/lB3jDMwMxE+vPatg9nXwTr/ygfu1flSzy3GEw7KlJHh972ftoCrvpcwRMbc8SJyMeu/Ld/RVZFvWqzOpRJ3gzPw73xq7X2S4XiVDXrZYrgMHdTB/lYA+tN7C7Gt8NxD2bci2CpAJk/U1ZPPLGt8t09Ksj7mTfFah412M59J3AK3HsTb1TYtkGdJkMyxhWLTpGMbGsb2Z2K6NrdV0zBAOoZk5GTHd8eXWR6T9JdkK9pxMi2plVQ4W7kHUQftxviTWYS2FRLfeEjVpOIXWYmCYaWJwfM5FLp53iQ81UjZe3nB6+ybiqveQ2efS4sgkxtqrw26rKTIiI8Yg+GN6+gu11H9m8QpmVts0nP93BH+SvAe1f7xoAH3VNF+WS+ZMvVM9r9g+F0cKzLAcozTA3A54kya8W4jtO5eYPduM7xAYsSY6AnYZOBjoK939ghFpJP2FHqZ1fhXgva/Z7Wbz22EFWI6Y3H3EUNLt82fqNktxTPWPolu8WyN++L2i31XJLSoxBMkDwBio3bf0ldoB9Vn3aKCw0FNWoSSC0mQwEA6Tvyq1+iGfcKOW59QBVDxHsjxN6/f0e7RFvXF1O+YDGO6gJGM5j4RQxxU88k1b7CTko4026RsvYz2lvcaofiAJRlZWtrpXA2hplds4O/hTr30qcL75bSW7t4NADroA1Fisd9lEbQwMHUKifRdw8WtDYIZ1Yb5RtJjwkGq72h9n7HD2uHCW1BS6FJj64CtOqSZ+qDmY8KWGnU55G1wgTzRjtXdnoPFcWHRptPbJAgsq5yDEqSAd8VWlakrbIsWwScQPLu/0ig6K7XhMa06fq3/o4XirvPXokCIpjJRmt0NlrqWcyi8CVxSpIteIp3uPEVl3m1YmyGEpClWK8KOtQn4i0DHvQckYBO2+VnaleeK6sdaab6IFpqp9qeyrd6yfe3blpFBJa2RzEZEGfCM5NWnHdo2raa9QadlXJPkDHrMRWN9oe3yQQ50oO8LanJAONUnvSRtgfCaGTJFxGxYJqXoY7sfsIKukggd4meeorsf8Aok/zVJ4rtixZf3WWuGORgtOxbrJ5THwFQuN467xKj3YeyqtBhoJjxB2xEVw4GHtasspEkjcgZPTedvlWFzS6HW2N9SAhv3OI0XizWm1MRHdGJWMASDEVN7D7LVbtw5wmlRJ9ZnwA+/0uLKjUfDb9etC4Gf2h8fZPzH50qYWuCdb4JUjQI1BNXjAc+uW+/lzphZH7ShEYYxyg+7P9cVob/wBe142iTy5r+Bqu9yPfJGQWPMH/AIbbRWfFJuEfd/cuyJKT9v4LfiTPB39iIfPTuf1ofZ2LtqTzGPhUw2I4XiRv3WP/AGVG4JSrJjmPnVEf/qvn/BY/8DR8Av8AtF4/4kj0tk032tXuWd5BO8fwDp4ii8H/AH93l3hy6Wmp3tiP3KnGLkfFG/L5Vik62+y+xdHq/cpe0LObXgx8cKprUWU/clRAGgDbP93Hl0/RrPdtYVeZDdfA1p+D2Of4ufOAKzxl+F+rLsn5yB2Fa7hPUL8qhXUVeMuT/APvAX86sexZ0DEAqpG3TwPlVfxrf7YZ5pb+94rrYZX4cvk392cyaS10vZfwQ/pGwlthpiHEMQuohrbKAWxyJrEW7A1s4jT7zTMgyGuBsEGNvmK9B9tl/wBlDROLgkcg1tmnxA0zjeMcqwfGMxuNJJ0u0YxB0tPqfHoMCBWfSy+GjXkiej27OvgriROqw/jm4rH8a+du1rRnUMrFfR3YDEoAeekTH+AfnXhNizpOk5IlTy2Gk9Ku0kqlJFeRcI9U+jt/3a53Yx5KoJ+81hfpL4BRxROkDv8AIRIyBzzChfwrX/RvJsJGYAk+LAD5A1E+k+2puKW/iSfKYnHnWdSrVFyX4ZJ+jLFtgP4lUD/3E/cBW24pZYxsYPxE/OsH9Ht/RKzkEsTHRP8A+q9B4lSI/lFdLw+Vapr1X+jl+IwTwL5MyPsZ3L/EDaL9wD1us3yqZ7dIPdz/AA3kP/uJX/XUTsS2P2ziQ0z70tI5Ykf5v1FWftxbnh7h/wDSb4XEn7gaGF1lyx/6/YfNzHFL5r9ydwVzVYnr3vif600rS9iGbBxsoGf8Kjp4g04itvhE/wAKUfRs5/i0PxVL1QIrQytHYUwrXVs5W00ISlKRRlt1X9vsy2iUIDTiUZ8xH1E7zeQIrA5pHWWMD2jfDW7ykNAQyVbSxkGdODERv546+V9i8H7pnvA+716pYscKxECT0gj18aq+2eKuNdniPetcH2bqhO8AIItjFvExgmJ3JzL4azd4gBrhKWiFi2pwDJGTu2xkHGRis2TJF9TXixOJK43tZmLLaBL87hKwepXrG2wH3TETsrVc97cyygTqG2IjGBvV6vCBJwMsOWcTz++mXEBa5vuYyev8O1Z97ZftSIjWQukALzn1Mbcz/Si3LYDEiRJMmZ6/nTOJD93eQMmQOZ2xQ3Yl+jTgfH05VIojY22FNyMnuzB8x4Uzs4xxFyP4BsPL8qdZQm8Rn+7PzFE7HtfvrvTSv36qYBY8QZaxG/uj81/KoxsTdXzPh9g/r1qdaUTaPS0dv5x+VBBHvZ6eWO6f161nxqopfN/dl0+r9v4LLh1/2biRz92f8jfGo3DR3eeR8xU7hwfd8R/J/paqyydOnzHyHXzqqP5si9vsF9IGm4Mj394nmVj/APC1SvaxAeH8RcX5kfjUPgR+9un+X/8AS1WPb9ubDfzrz/5gFYMr/KvkjRDq/coe382lMR3uWeX6+NabgrQyJjLf5o9dqy3bKuLVoaZUt3m1RGwXHOSfSK03ZokT1z/3sfwqiC/C/VluT8xB7PvpaSbjqijEsQBO0Z542FVlziFu8ar250hbYJZWWSrs0gMASIjNN9obpt2CQQpW+IJC8nP8WPGfAU21xQPEqYz7sE8slGecADY8q6Gnzf8AquFd3/f3MmXEvP3/ACRbe0tjVwglisRJBK722G4IxJE157ebJXTkBWb6xMPbJHeYScgE58ORJ9L7ZsF7ECMOhhtsMq15etwG0jlSphQBrDEYInCjuxzO+MbkV6XvRZM9M7CuarYkDrHTaPhHpXi/aaleKvrj+/uD/wCRvwr2bsXhQ1u2wd1xkAjfrt1k5688V497SJp4/iMf8Zj8TM48xVmll+LJAmvhRs/o2xbAn+BT/wBIaRRPpSsMdOJUaDM5EMeXTFN+j2zFuZ2L7eEqOf8AiP3VZ/SYk22IAxbJJnoSev6zSZHWdMaP5aMv7HT71hMTAyOrKPkDXp976qEZ3+Feb+x4/eeR1Hme6Ca9P92otiZjl1Egz58q16ae3Vx/vYy6uO7BJGM4YRx3EDqbf/clv+tXftbanhrv/pN/2yarHSOPYjmqtP8AKrD/AE1f9uWj+zkHM23HxSrE61cl6qSK5c6ePy2kP2S4c+6WdypOOjHH3CjlZH6xUX2OuTbEZ2Xw7on/AFVNuqQSOhIrR4VNXNexR4lC9r9wZFMNuiE0huV195yvLRf66h9rILlllbUqkGdLFGAAJPeUyD4g0U3xUTtK4CAORkECOYI3rI1Zuto8o9rvZqxYuWksKUBDF++xknSQdzEENtG9WHZiBbNtPFfHkevOk9sADxC/yeXNv1yogSFAXltO5jA5TtWHL1o24n8KbJNzYT/EY3qDfcy3dDZ5+c/rzFHuHAEkZJOSZ264HpTL4AkTHjv6Ui6jsjOxiGGY3Bgemd/GKZaY++Xxn17rfhT3WEBnVk94Aj7XiaYjk3lMRg9Oh/OmAE4Yfvm/kI+8Uzsu5+9u45J+NFsA+9uQJ7v4ml7L4Vle4zwNWmBIzAM/OiSyTw1wkWjt3GBG/wBs+AoVu6Pe+PrtFSBcyq4lQZwcyxO+3P8ApTyyhthPw5xuetVwxtLn1f3GlkV8ehO4O7KXQTBKwPEwR671FSySATiMx1ihX+NRcM6r4E9ekwDQv7XtAkS0KVDcgCzBRv4kD1orCk5P1F8xtJehrux+GJ1OYAkCfJQo5HkT61b3rC3UZTJEwYMZVp3GRkVX2u0TYVQyl40AuCCB7wmCdiAIEkj7Q3zUrhuJYKNSHBgkEYMwMT4j9RXEz25Wlx2NsOhD47sdPdjUWkFSJIxDAmDAiQIJg1P4ZFtDTqJHKem+T173w9ar+1C1w22SVOR9nJMNiZ5Ly60NrzroDhyS5IKhT9nZtus+gzVNyfHYtri2SON7Ct3lZXuXCrNqKjSAJJOCF1b+J+FROA9krNiCjOWhhLRLAgjPdEwGgeFWP9qQJPD3zHQWz6gC4d+gz4UdOLUjWdSgqHg4IBWcg7HqORo7ppUn9BK55H3uF123tltOr7Q3UzII8QRiszxXsGrYF2AAIBQNBDatQJMgznfnWkucbOVVnM7Ar08SN4j1FNHaABA0kbZJgHUSRBEg4XbkCJijCU49CNWC7O4E20CMdUAbCOUHBJ/RNZH2o+j65xHEvft3VAciVKkaQqKog7MZBPLcdM7n9qODpb4ief5U252gPXpqH/mYNGGWcJOSf7Acb4Mn7Jdg3bDOjRgk4JzLgk5GRE8/OKtPa7s27fsFbSq7FWUhn07jESCCQeRI86n3+LYGMeU/4ZnfrA/U0nDdpIAdTW1OTuuP4pyecmmeaU5bq6DbaRiuwOxeJtN+9sFJUj6ysJYkDIMZx8a3l+yzJAHenYn9cqVr6XE+tqVlEEZBBHIjkRmaorHvAHFogqG74VJM6RI6zER6U61E96mlyvcSWNSi4t9Rl/sbiP2n3gQafdqs6l31NOCehFX3aFlmtgASdW3gQf6VG/tB9BKjU6mMqQsz1BiQOU/Optnjg22xyGAwZJwD1x9/nFj1WXzPOaVlXkx2eX2KP2Q4R0tqt1GRgMg9Tjy+z1p/aLlbjDlMj1zj5elXB4nUCVyenPfz86j3wGKyPeaSVkxkzpgjA36DlVmi1vk5XKS4fH+hdVp3lhSdNFO14gA9fzI/Cm/tFSu0OD1THcYHSqYAzB689X31SM7KGDSrCMHf4eor0WDU480bizi5dPPHKmaVrx8ahcZcJjMbz8P60tzjVHMEeBHUAbnxqFxHFalWQeYhTq8cld9vvpnOK4Y22T5Ml2+p9+QWmFPz/I1KW7G8bcz4VLvdmqbjObdxpJAXT3QJ3IPrmPSaavDvDgWGeV7pZdA1B4EgkNsZONlMb5wT5k6N+NpRSIpBaYzGcEk58BnYVMfsTiHBKo8T/DEfHepnZPD3LZ1iy2oXCSGVV1CFHI5wCBJnA2FWnZdy+G0vK2yWZjOSWB2I/wAUHlVc9yVxHUk3TM3xHYl1FBZGhJLEAYEyT5D86iveRSGaJ0jmCIaNs5Jg7cgc1vr/AB+kgA6VkQzHOxJwTmOlVCo/urwR11s593IUoogKoKlSYETpE5JE86phnlXMb/v6jSgr6lb2F2G/EozoU92CQGLb9QCokeM1P4r2U4rSxT3JY8y7CPgg+dE7L4y/w6MjKlwMSe4GySM4CkCY21UW77TXTcZAHQDGrR4/Z1HOBvEZppZMrbcaoCUOjMxx/YHF2Ue6USUBJ0sJgxLxiVgNsJxtG1JxHEM1hSXAPvnUkSDHu0YDA2GTmPrV6Q/aWv3ge29xYIALppdY6SIJJIj7xVPw/Y9prar7sKuot3kzIgT9YwSFHoYIo480mvjVDOC/xMf7Odm2zcLON+8ZDLqJBkZjaV9F55rf9lcHatpedUtkqkgqEJDR/ExHeG8znHhVE/YS2xCNZGoyXeWZV0gEAaYPM7DcgzNXtziOGjSUSCZbShQHEiQsTgDM8hmpmypx2pdQQh8V2SrXtXbe7Nq1duYKkAIDkg6oLAwIzOe8vjVq3HglTo0sy/UaZwRP1QwwSNqzfALwtppRVtgxLYJnMyzMYB6eHlUu32yhXGlxJyHGAScsZA5zA+FYMuNy4jHg0Rkl1YTjO0lV7aaLYuO2oKSFMqkSwicCMicbUJze94upbZtBjFtNJJABIiRyYauX1edRexuKt21dFYPcYlrj641STkgkgbxAPjAii2r6uQfeMQD3dJIgg57ygasb52motM1wkR5V6lvwnGLcAa2vcaDqBUAkeEg/Zj06VT2e3+IDk6UPDaNQdY1ABCTIZ5LTAwoiecyE4/iTpN33Qa4IgFwIjOHAMz4/AUnEcZbYIbkAjvkd5iuCPsyrbkEScExNCGDa+lhlNNdS7XtBXX/Z7qs4XGoEqekkDAnmJ8jTUYlQSzowgkEKQW0xiJMYON/nVBc9pJ1DSx3iGiYHIq0iZ233pOH4i97sgWwXCyhZm1tGVDMdJJ5GDyGMmGlp2lyq9xVli+5a8Ol73ru/FMQFn3KphJ54ktIDeOdqbwnaPF6brPadu8TZ0taBZMaR9YjURmTG4xVNw/bXElNNy2Fu7MRpYA4k6dWcctU+NTL3H3Qqw5nbRp3PSdMascpp/wDxpPrX99hfOh2D3LnENbjUxcgNACKVIiUMnSTMjUoEb1IscMx7zkqTI0wjgA/VYEgiQTIBnbnUTsxzIHfRRPcnTDEkyFHIk/a8cUvuHuKJve6ZW1QBh1DsdBDEGIVZM5IPJooSx02uPoMpppMuktopLbECCZYA/wDT9WfEDrUBb7rxLIWOjRKyFiSe8CYnfr4Zg1RXuDuqxJus+Z0w6pgxBEkfg2+2KXh7siLivuT3UaAswB3RAzy3Ik+NOtK63X+wjzq6ovEc69WtVHOSp1YkmBgGSATg93mIqPxnaJRW93JIysq4EgsYMlYEkfaMiIG00icaxlrS3LYBIIZSB/NJAxPPyqO3F3bhggyCY1Lg6t4kxEDYnEcomroaVJ2yuWfsaC0G0t711DMdTaVcTgTpCuHG5lZIwuJ3pvZjtVidPu7gVNMKNZRSuYOpdQYGDGTIzAqObdx070QwkhtOTHnBgCOe2+Kmn2hu8Nbc27du6DpMG9DeeiCcgg+hpvIST7i+a212Le8z3GkhoZgfqMY0hegG8c/H1h3uzuIyPfXGB5e7PMZ2bmSD6Cp/Zval+9aW4fdIWWSCrOF3x9ZZifCfCqC57Uca117Y/ZhofRK27jE4DTpLQO6QfrGJiarxNv4YroGcVW6T6mruFVEkRjbTJHoDn0FdIjoPBT91GCjwFLp/UVpSdldkUuANmJ8BP9BRrRB2BHmsfhSOvVjHTAHyzTffqJz+vSn5b4QvC6kgUO43+EnxiktXFOxnypxNHoydRVXnEekVzDwpQ1IfOlDYwoOYHwHOgXOCRiCRt0JHrAOfWpRFNJ5n8qKVAsivwYkmTHMTjmNznn15DagJ2don3bBSdyUUknqSImp9Njxj9eFL5UX1QfMfZlda7PuRm8bhzllHwhYB+H9IjdnwG97oaZ7z6SMmR3DjGwkczvU7iuBJBgnfmSZP/VNVHEdmXQcAHyq1YYPgreWS5C2OzLdsHSA5gAnB/CD4gb+FNazG+lFP2ZysYAX6seQHjmqpOJvW7igoyiJYnA/lHU7mfCrtOP1DOIyTMAR6cj99V+U4u1yWeba5Ap2XaQEe7UFoB77KSIjcZGIx5Z50G72bIVbNw2lWP3aaSsDwIJ58yefgKsWZXBGlTPM7/DB9ZquTsi9btkWrhZ4MFoRScxMAzggeXWlaS/MG2+hM4DhWUtLEsTDA5AgGGQxAneIGek5Zc41dEuhlMEkawrcwNPTnseu1M/tHRjidAJwFUyWzyG5gCfgOdPtXrd9DptK6knuueQnMwe9tG1I+tV/fcdepA4HjblxpRxg5IuaAGIiNMknE/XYkYgZBEziO0HDBEPe/hYmeohYGM5Orl6g/DdkKBhUQbgRMGd1HLzBBG9FW2ASVZWMZI7xx6zzO8xmpJQbrgWLl15Kjhr11pLEFyzFi4e0AFxAkEjaCSTJiInES010lhqsEAwg1NBUACJBExGdwZyImdZZVQDMiJ58wOv6+dRbyWQ6EoNeQGC5HWXGw2GTv1xQ8yKfQO2TRF4SzdcD94pbeVUlR1AE533HOJFLZdFP96heYlbmf+qeW2NpA6VLPGd3SEVdgogEaV2xAA/IisV7VW7q3Pf22bG4KrJG0A5AgfxT9Yc5JaKcnz0I2kuHybE9ota5SJgsCDJInnLT1xsSaBxfGEW9ekKScQSSOUBdIbltAyQOlYnsvjOIayA2pgy7krbMgxmTlgRhgIaB1rTdkcMTbN7iIWByMhQBET1wCfE88U/lRjyLvb4CpcbVC6WZlJYA6D3gANQJDLqiJg7Zqs4Ts+4lpdfvQAFGiWJnZmLKT1IMHA8DV2bFtQR7uXLBYcRLNJXOTkgnn90U7tiy7ogKojIUIOsnS0x3SNPiPHGBvS+bFNcEWNtdQAs/u94gTpKSdOmYE5+rG058aq+0OF9440lfeW0BJKwAGkg3CqxMyeX2jtRuO4I2gLjMWVnClVtgAFj3ZloUF4E5JLL1NWTdnBWJQtaIAOD3RAkxqBgjMmem+CS8sFy2Dy5BeDs30tquq2BnOktzyDlcyYH9DVZxXC3Vulla0HYgToJJwBk4G22cDmaubnEMQUIVgcFWXB88j9RUPhuDvSAbzQBGMEcsH0FZYvHGTk2XPe1SRozdudB+vOlNqR3vuJHyMUI8aY7oA55Pnjw86Ib56T8vT/wA10LfbgzUu/J37KJ2k082Vx3QenP4UBuLOJWuPGwQCj5MSBMecZjl4eWaNS7guJL0gbAU6gpdH6/P9cq4XQYj0/pSjBCf1/WuB+/emsPzpYxsf140LIJqpK7M4OK65t+v1yo2gCR1rmprrO0eA/ID9ZpdNREYnTHKhscY3orDlmOmMfnmlIE9D+FGwNEHi7mkEsFKj1Ajz2/rVSLIuGQAud9p+UefnWie2NiBHQ7bg55U39nWMBfQbR0/XWpurohdvqyts2SI2M5kiP686S7eC416zzAIOSJ+RBnxFSe0eEZkIQgE7zzBGx3/8ffXW+xWUAdzwAMfhVai27lX0LNySpCX+LBDI2QcEfePCelM4ZVRYRQij7IGwnH1cADP6FGfs25pxEz5QOkiczB5+VRbPBcQJmO8DsQSCcSJ3jJiNwKs+GnSEt+oa5xepVCklYkOrmCGA85kbHPKDmop4W2rhlsSXyzgjukNqB0n/ABZxM5nqScRbde6w3Ax8ZJ2xyO23PNO0ysCAcQ0D8Imq9qStFibfDJ/7U0BcAnZiTJ2G8mQJOJ59BUjtTgn92GFzTsxjGSNO6joeg35TVVw51OViP8UAhoxAI5Y542qy4fiSsqVJVpgTEmJxO3TpzxWTK6XHuaMa5K252fcKh9YWOck7dQQOePjVLx3YN4sja2bVI7ikxjmGM9djyrYsu9sRmMnGJxGIzAB86MrQuo4JnpzG/wAQJz60kdY/QZ6dFJwPYKqoBGphhcQJAgTERgfrMGu8Rc9zdFq3FwL3VYAZgY5ltng8jAiZm1e8BkwM79Np9Jz5ZrN9vhbii5bP7y2SZYlFJkd4kR3hpMYPlyoPLkyP1Q0ccIk3stlezbdobUgkGCRBkAeXTxHrYX9AgyRvGnbMjAg/LaSNjWd4YGzbL23a+Bc1G0FAYljBNtlkBYJOlt4ksMk33vEIgneOW3p+s0s1LdaCttFX2m10cO54e4rOoP7tkktiIEfVO5ECCY23qXZui4iFcoylgTJ0kiQCN2OSZkbHbepHCMAhEzGCRJkR5k/+aireK3Ht6LhElldVXQQclQ0wCMqQQMRHWknLmgxXA15DGQxXSQS0ZyIgLt1mOtEs3iDE7QZjG+xzvBBHr0iqQdt3VJt/sV8aDBwDgkgEESrEgT0+6p9x2K6xaZJWZJVdhgYJg4G4x91I4NdRrsseItXVwCp9YPLJmPARPU+FMtG4Nt9twd/Kj8d/fP8AyrQbW5r0eGK2nDzTqVB2kbmfIA/h+oolu1lQNpkyOWYz/NpPoPOnnY+X4VybL/OP8tVzXBbBkgpRNhnM/rJp3M+Y+VBH+qqexdQ8Doc/d47c6VB6ef6/XzeNh5H50t3n6fOkuwgpg8h+P5eVKVzMCen6j9Gnrv8Arxpp/wBJ+dO1QAbXM4z1PLNI52gQD1z6R+uXnQ7Ow9P8op7f6fxo9wDpjnH49KbpE9ennG+MdfvpON+ovnT05+f4VKpWB9aGoDI2gj556edJz1dcHxoi/V/XSkb6redQDESPT9bU2d5iPhTx9Y+f4mhn8vxotdyLkYGPn90Uzir4trLkgevPyyc0Rd0/X2WqB2x/vQ8hVE5dh4LuV9657wHLhSCIBkiRv54nn9UVF/YYgq7ErJhj0AAgzAiDjEYpOF3XyP8Alqbf29D/AJjRSUVwO+eo3geK9xauXb2OiqVJABJwAZJwMAEmSY6LxfHBwYDCCCCUZYgzMsB6j4SBIPc/uX/lHzNV1v8A3d/NfmaonFbt76lsG9u0m2e3rbyAdZXmstByIlcTMg58D4v/ALWmQrCQc6iJUnkRgg/A1kux/wDdl/8At6Lwn++N/Mn+WrY6fHajXaxfMntcrL/9juOzH3rgncaVIzthicY5eM86W/wcIA10xkEQDzkzIiTz28udSu0d7X84/wBVROL/ALlfIfMUcfPHoLNuPPqVicTbLlLa6NIkuMZBMjM5nOOg2qXxHFIsaWLcjjEQR0BGfP76z/ZW7+v+ZqkW9/T8RWpYYszvJJMueF41x9oR5Yz0yetWQ4uELOxgA7KQYHhBms5Y+svl+NaXhtk8zVeTFFrp+wY5JJ9SJxHaRaPdy4zMGCI/w7keX5UH+0ixAYwMzBOOmNzNAvb+tLx/1/RfmKZYMaXQV5pt9T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9550" y="-1836738"/>
            <a:ext cx="6096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xQWFBUXGRwaGBcYGBwYHhgdGBogHB0dHBwaIikgHRwlHRodITEhJSkrLi4uGh8zODMsNygtLisBCgoKDg0OGxAQGzQkICQ0MDcsLywsLCw0NCwsNDAuLCw0LC0sLCwsLCwsLCwsLCwsLCwsLCw0LCwsLCwsLCwsLP/AABEIALkBEAMBIgACEQEDEQH/xAAcAAABBQEBAQAAAAAAAAAAAAADAQIEBQYABwj/xABHEAACAQMCAwUEBwUFBwMFAAABAhEAAyESMQRBUQUiYXGBBhORsQcyQqHB0fAUI1Jy4RUzYrLCJDRDY4Ki8XOSoxd0k7Pi/8QAGgEAAgMBAQAAAAAAAAAAAAAAAQIAAwQFBv/EADIRAAICAQMCBAQGAgIDAAAAAAABAhEDBBIhMUEFE1FxImGRsSMygaHB8ELRFWIUJEP/2gAMAwEAAhEDEQA/ALYrTCtHK0wrXpEzw7QHTXFKLpriKgtANFcVoxFdpo2SgGmmlKPppNNGyUA0V2mj6aQipYKAaaTRRortNGyUB0V2ijaa73dSw0A00hSpAWkKVLABK01lo4t1xSpYaIxWuijsh/rSe7o2CgOmkZaOUpPd1LCRitIRUhlNMa3RsFEeKWKKEpYqWEEBSEUcW6abdSyATS6aeVpRboWOgUCuIopSu00LIBKU0rRyKYagbNCRTStHKUhSqbDQArXRRtFJpqWTaBK0mmjhK4rUsm0jxSEUfRXRRsm0BppNNHKUumpYNpH00umj6aTRUsO0BppdFH0ULi7wtqWbYQNidzA2zzoOaSthjjcnSG6a7RUrs27ZvWluKxOrVkA6TpYrgkeFSb3CoIjUJxLMqgGOcxjyrnf8xpd22/2Z0v8AhdVV1+6KsJXFKmnh8SHRh/hcH5UEjn03rdj1GPIt0JJowZNPkxvbONMjslN0UO32ra1EN70Ac1s3HmeUKpI9Y5+tinu2Eqt+CQAXT3Yk4GH72/hWaXiWCMtm7n2/noa4+F6iUd+2l8yHophtVbjsi7/DHmR+dOPYdz/D8fGOlWvX6ddZr6oqXh+ofSD+jKN7dJoq/wD7BYZLoPifnFV/E8KUZlOYO8b02HW4cz245Wxc2izYVuyRpFd7uuCVK92aTR4Vo3GbaR9FIUqVoppSpYKIuil0UY26TTUsNAdNcVqSFpIqWCiKUpjW6lFaTSfCpZKLzRTdNGIppWqLL6BFabFGArgKNgaAxSsKJSxUslAdNJpoxFdUslAQlcVo4FJFSw0B00uiiaa4iOtSyURr91UUs5gDmflG5PgKw3td7SIe5JZcRbGC380bifs7dc4FT7Re0F+7c0BXVx/EpXTO8Kdhtn7zUThewyFa40l4ETyOI/DyiuZn1Tn8Meh3tJoY4vjnyzSew3GdpOjNZuqLamFs3Fle8GOCsMv1fESTiry727xuhzf7Ps3x0V1J2GCpTOTnPyzL+jawRburpJjSem+vYGJ8ZitTe4MzBW4cgkDQRGqc/aMCRAJ6dK83qpOOV8Kjv4acEZC17dWrR03eEvWZ+sfdgoOmULz02H3RV52d7ZcHfcBbo1qIlgbcBiv8ekxMCYicVLbglzvA5aGE96eY+eaCthNL6QLmYIBXA2Bzg+ExNZd8apRr2fH2Ltve/wBiL20q8ReFoG0yplpd1aTBIGgjVgqYODMHnVv2fZYMzMJDnkQwACgL54BBPlVF2z7JcNxDBzb0PC94AKw7xESOgxjoOlZ+57L37VwLZ42/pJEg3JMGdiwMHu/WjpvFMvLa23X6A+LrVnqWgEz6b+M7bT40t9e6due+ds/hXnMdrWu8t+3dCidLp1EySmjIjyycU9faHtKyAH4e3eAcAtacqWnMaWG5kD60fgFBPpJfX/YOe6PRmTG1UV3hdd5i0gLAIEQ2oGDtII0x0icn7Oeb6Slt6xc4e+NJgd1WBIHUNME5zy58hZdn+3fB3LgUXFDMskNNszyADwTzO2xB51bBZsVyhatdV9exVkjjyJKaT9yTxXZhBGgT6j5k1DbhWChtJgidjjnnpV43FoX0kjVp1aegjEzEbfcaj9tsVsM6yT3RzIgsAdjGx3rfp/Gs8NsZK16vqc/P4Np5tyjw/l0KYr8abprWtwttrajSCAogZkQAAJ36c6ztvsviRdBC22tEGVcwyZwO7IY4+sGWK6mPx3C18Safpx9zlz8Dyp/DJNfr9uSGUpuipPEIQxGkqf4TmPjv50PTXZjK1ZxpR2umCK0kUUiu0UbFoCVppWpGmmlalhouNNNK0fTTSlVWW0A010UUpXBalk2gwtcVoumuKVLJtI5Wlij6K4rUslANNLposULjOJS2upzAmBzJPQVHKuWNGDbpHaao+0+2wARaMn+KMRnbqfHaqztXts3SVACACAJJLFoJB2kYHdG8eUQxYJjLASNtyBnPQEjz8tqxZNS3xE6eDQqPxZPoR7lrXcLtLPG5OfUnbyo7WlUAkiSeuJjkOZic771W8V7T8PbYoCWj+Ad2ek8/MYEelU3HWrnE3QY7zCLYEjEZ3PTO2elY5TUVbOnGDfB6R7G9qopcgFs7iIjBG++09Pw0PHe2nC2A7PcyEkIFMsQCwVWjTqPIEisN7A9m6AyEkZWRBEgM2D4QIjlzqN9JwFq7bAWAVOwgYOTjwKj4VyJrzNRT6M3xe3Fx2Nr2L9J3A8RcS0Ddtu7aVFy3Ak+KkgetX9ni+GuX3UaTcAgqUIMAn+ICRmQRjmJr567IsrevC39lzBwJE7ROPjNeh+1Vl+H7MZrdx4TQqQ0FAWC4KBSILYExMHNLnwwjKMV3Djk2m2ek+6ss2lXUPnCsAZG+BzB6jGaTiOyRB77qc9DmN5YEzXy3d4ssxa4ZYmS5JLTG5JPePiZNekfRZ2jxOp1FxnttEhyXAiY0y3czM4zjNTNpFCDlYIZW2ketWuABRQSSYGcAnHMAR15c+WKBd7J1AqQCpwTMHYCRGxHXlivP/b72/v8AB8Stmw5UqgNxWRSstlYkTMb5jI5g1X9nfS5xhI1WbLpzJDKR6gxy6fKqI6OU4qS4sd5qbR6KeyMFWAJIBLQIYz03GZ+6oVjsREdpsyGIaNGMIFiIgHuffVu3blg2xxDt7u2FBJaDAOzdwtjNZz/6r9nhmUtd7pIDe7kPB3Ug7HcTG4qmGCcm9qLXlpKwnbPs/ZvtrXDKBGliNmIAGlhGeQI35U/sfsb3KEJeuktJm4xcoQVDQGEgSQSOZNXXAdoWOLtWuIRS0GRK95cQwEidjuN8VZPwqFsEBhOxBOcnB2BxUqdbb/QG9dTB3uE7TsYs3bF5QxYh0KMQSCTKmMlicAbY6VY8H27xiMP2nhlAOog2roeQIiAwUTJ5kSPLOp47gCEEMZjRnPdYicCMgAwxmPHIpvEcGZBgGPjnJ8Nx1oNy/wAkn+lfYilG+DFD2xstJ4lOJs94k6rD6QPsyArAYAEzM9BQbva9q5cVuE4zhGB2s3dUzBBnSS2k8jAgxk1r+0+FE2y1r7YjKnvcjBOef5dKy52BadX97btnUPtp3WYSROqdQBgjkOm9aIazJjVJtfJPj6FMtNim7aT90F4bhdSKSgOBi24cgkT3Wga/NgPWai3rUEjPqIPqKCvsrw6KXtJoAba27qCDyYKQCufqnwqTFeh8IeWUHOUm0+ifb7nnvF1ijNQjGn6oBpppFHK0wiuzZxqLjTSaaPFNK1RZo2gdFKEowWu00bDtAFa4LRtFNuMFEsQoG5JgffU3EUQUVV8f29w9lity4qECSSQoHKCSQJ3x4VR+1vtqLDtato7yrA3EGrSSJBGVEjOJ+VYW32c1y9ruMzFbmJHQahjOxPLpWTLqu0DoYNDfOTp6Hp3aftElsHSNTDJnaI37pOZjGOfSs7xl17jySSSTJ5CB085ED7qh2OH0rNzGkQRnlJzG+Tt86r7/ALQrcVrVgMrwYJGmBtInn0Bj8BRLLKS+JmyGCGP8iLO+Us99twPKT0E+H3bzWVT2qu3WKBVQNgFWkgRyPPY5AHpFN9n+AuG8SzM6qsvJ2Lnu7nJJDGfA1Z9gcNaTiLpZRqa2wtmJhyyQfA6NefE1U5di7alz1AcH7Jm89tCxGq9pYxJAOZE7knbpzmr3g+zD+1oonSusA84AIH3has7+OD4hxgqWKspz9QHed9xUfsgRxFiZzj5VheTdjyL0v7GpQ2zi/UvPZ+zHEXpH/EUf/Jc8fEVD9vuDW5xfDa1Drou90gEY9zyPn99W/Zaf7RdH/NT79Roftjb/AHnDHP1bwnxPuTB8wDWJyalFr0/g0RXX3MXwnCC1xNi2EVf3itAGMsRIjFbP2m4IXOyryHEqjT/LeVvwqh4/h44rhn/lB3jDMwMxE+vPatg9nXwTr/ygfu1flSzy3GEw7KlJHh972ftoCrvpcwRMbc8SJyMeu/Ld/RVZFvWqzOpRJ3gzPw73xq7X2S4XiVDXrZYrgMHdTB/lYA+tN7C7Gt8NxD2bci2CpAJk/U1ZPPLGt8t09Ksj7mTfFah412M59J3AK3HsTb1TYtkGdJkMyxhWLTpGMbGsb2Z2K6NrdV0zBAOoZk5GTHd8eXWR6T9JdkK9pxMi2plVQ4W7kHUQftxviTWYS2FRLfeEjVpOIXWYmCYaWJwfM5FLp53iQ81UjZe3nB6+ybiqveQ2efS4sgkxtqrw26rKTIiI8Yg+GN6+gu11H9m8QpmVts0nP93BH+SvAe1f7xoAH3VNF+WS+ZMvVM9r9g+F0cKzLAcozTA3A54kya8W4jtO5eYPduM7xAYsSY6AnYZOBjoK939ghFpJP2FHqZ1fhXgva/Z7Wbz22EFWI6Y3H3EUNLt82fqNktxTPWPolu8WyN++L2i31XJLSoxBMkDwBio3bf0ldoB9Vn3aKCw0FNWoSSC0mQwEA6Tvyq1+iGfcKOW59QBVDxHsjxN6/f0e7RFvXF1O+YDGO6gJGM5j4RQxxU88k1b7CTko4026RsvYz2lvcaofiAJRlZWtrpXA2hplds4O/hTr30qcL75bSW7t4NADroA1Fisd9lEbQwMHUKifRdw8WtDYIZ1Yb5RtJjwkGq72h9n7HD2uHCW1BS6FJj64CtOqSZ+qDmY8KWGnU55G1wgTzRjtXdnoPFcWHRptPbJAgsq5yDEqSAd8VWlakrbIsWwScQPLu/0ig6K7XhMa06fq3/o4XirvPXokCIpjJRmt0NlrqWcyi8CVxSpIteIp3uPEVl3m1YmyGEpClWK8KOtQn4i0DHvQckYBO2+VnaleeK6sdaab6IFpqp9qeyrd6yfe3blpFBJa2RzEZEGfCM5NWnHdo2raa9QadlXJPkDHrMRWN9oe3yQQ50oO8LanJAONUnvSRtgfCaGTJFxGxYJqXoY7sfsIKukggd4meeorsf8Aok/zVJ4rtixZf3WWuGORgtOxbrJ5THwFQuN467xKj3YeyqtBhoJjxB2xEVw4GHtasspEkjcgZPTedvlWFzS6HW2N9SAhv3OI0XizWm1MRHdGJWMASDEVN7D7LVbtw5wmlRJ9ZnwA+/0uLKjUfDb9etC4Gf2h8fZPzH50qYWuCdb4JUjQI1BNXjAc+uW+/lzphZH7ShEYYxyg+7P9cVob/wBe142iTy5r+Bqu9yPfJGQWPMH/AIbbRWfFJuEfd/cuyJKT9v4LfiTPB39iIfPTuf1ofZ2LtqTzGPhUw2I4XiRv3WP/AGVG4JSrJjmPnVEf/qvn/BY/8DR8Av8AtF4/4kj0tk032tXuWd5BO8fwDp4ii8H/AH93l3hy6Wmp3tiP3KnGLkfFG/L5Vik62+y+xdHq/cpe0LObXgx8cKprUWU/clRAGgDbP93Hl0/RrPdtYVeZDdfA1p+D2Of4ufOAKzxl+F+rLsn5yB2Fa7hPUL8qhXUVeMuT/APvAX86sexZ0DEAqpG3TwPlVfxrf7YZ5pb+94rrYZX4cvk392cyaS10vZfwQ/pGwlthpiHEMQuohrbKAWxyJrEW7A1s4jT7zTMgyGuBsEGNvmK9B9tl/wBlDROLgkcg1tmnxA0zjeMcqwfGMxuNJJ0u0YxB0tPqfHoMCBWfSy+GjXkiej27OvgriROqw/jm4rH8a+du1rRnUMrFfR3YDEoAeekTH+AfnXhNizpOk5IlTy2Gk9Ku0kqlJFeRcI9U+jt/3a53Yx5KoJ+81hfpL4BRxROkDv8AIRIyBzzChfwrX/RvJsJGYAk+LAD5A1E+k+2puKW/iSfKYnHnWdSrVFyX4ZJ+jLFtgP4lUD/3E/cBW24pZYxsYPxE/OsH9Ht/RKzkEsTHRP8A+q9B4lSI/lFdLw+Vapr1X+jl+IwTwL5MyPsZ3L/EDaL9wD1us3yqZ7dIPdz/AA3kP/uJX/XUTsS2P2ziQ0z70tI5Ykf5v1FWftxbnh7h/wDSb4XEn7gaGF1lyx/6/YfNzHFL5r9ydwVzVYnr3vif600rS9iGbBxsoGf8Kjp4g04itvhE/wAKUfRs5/i0PxVL1QIrQytHYUwrXVs5W00ISlKRRlt1X9vsy2iUIDTiUZ8xH1E7zeQIrA5pHWWMD2jfDW7ykNAQyVbSxkGdODERv546+V9i8H7pnvA+716pYscKxECT0gj18aq+2eKuNdniPetcH2bqhO8AIItjFvExgmJ3JzL4azd4gBrhKWiFi2pwDJGTu2xkHGRis2TJF9TXixOJK43tZmLLaBL87hKwepXrG2wH3TETsrVc97cyygTqG2IjGBvV6vCBJwMsOWcTz++mXEBa5vuYyev8O1Z97ZftSIjWQukALzn1Mbcz/Si3LYDEiRJMmZ6/nTOJD93eQMmQOZ2xQ3Yl+jTgfH05VIojY22FNyMnuzB8x4Uzs4xxFyP4BsPL8qdZQm8Rn+7PzFE7HtfvrvTSv36qYBY8QZaxG/uj81/KoxsTdXzPh9g/r1qdaUTaPS0dv5x+VBBHvZ6eWO6f161nxqopfN/dl0+r9v4LLh1/2biRz92f8jfGo3DR3eeR8xU7hwfd8R/J/paqyydOnzHyHXzqqP5si9vsF9IGm4Mj394nmVj/APC1SvaxAeH8RcX5kfjUPgR+9un+X/8AS1WPb9ubDfzrz/5gFYMr/KvkjRDq/coe382lMR3uWeX6+NabgrQyJjLf5o9dqy3bKuLVoaZUt3m1RGwXHOSfSK03ZokT1z/3sfwqiC/C/VluT8xB7PvpaSbjqijEsQBO0Z542FVlziFu8ar250hbYJZWWSrs0gMASIjNN9obpt2CQQpW+IJC8nP8WPGfAU21xQPEqYz7sE8slGecADY8q6Gnzf8AquFd3/f3MmXEvP3/ACRbe0tjVwglisRJBK722G4IxJE157ebJXTkBWb6xMPbJHeYScgE58ORJ9L7ZsF7ECMOhhtsMq15etwG0jlSphQBrDEYInCjuxzO+MbkV6XvRZM9M7CuarYkDrHTaPhHpXi/aaleKvrj+/uD/wCRvwr2bsXhQ1u2wd1xkAjfrt1k5688V497SJp4/iMf8Zj8TM48xVmll+LJAmvhRs/o2xbAn+BT/wBIaRRPpSsMdOJUaDM5EMeXTFN+j2zFuZ2L7eEqOf8AiP3VZ/SYk22IAxbJJnoSev6zSZHWdMaP5aMv7HT71hMTAyOrKPkDXp976qEZ3+Feb+x4/eeR1Hme6Ca9P92otiZjl1Egz58q16ae3Vx/vYy6uO7BJGM4YRx3EDqbf/clv+tXftbanhrv/pN/2yarHSOPYjmqtP8AKrD/AE1f9uWj+zkHM23HxSrE61cl6qSK5c6ePy2kP2S4c+6WdypOOjHH3CjlZH6xUX2OuTbEZ2Xw7on/AFVNuqQSOhIrR4VNXNexR4lC9r9wZFMNuiE0huV195yvLRf66h9rILlllbUqkGdLFGAAJPeUyD4g0U3xUTtK4CAORkECOYI3rI1Zuto8o9rvZqxYuWksKUBDF++xknSQdzEENtG9WHZiBbNtPFfHkevOk9sADxC/yeXNv1yogSFAXltO5jA5TtWHL1o24n8KbJNzYT/EY3qDfcy3dDZ5+c/rzFHuHAEkZJOSZ264HpTL4AkTHjv6Ui6jsjOxiGGY3Bgemd/GKZaY++Xxn17rfhT3WEBnVk94Aj7XiaYjk3lMRg9Oh/OmAE4Yfvm/kI+8Uzsu5+9u45J+NFsA+9uQJ7v4ml7L4Vle4zwNWmBIzAM/OiSyTw1wkWjt3GBG/wBs+AoVu6Pe+PrtFSBcyq4lQZwcyxO+3P8ApTyyhthPw5xuetVwxtLn1f3GlkV8ehO4O7KXQTBKwPEwR671FSySATiMx1ihX+NRcM6r4E9ekwDQv7XtAkS0KVDcgCzBRv4kD1orCk5P1F8xtJehrux+GJ1OYAkCfJQo5HkT61b3rC3UZTJEwYMZVp3GRkVX2u0TYVQyl40AuCCB7wmCdiAIEkj7Q3zUrhuJYKNSHBgkEYMwMT4j9RXEz25Wlx2NsOhD47sdPdjUWkFSJIxDAmDAiQIJg1P4ZFtDTqJHKem+T173w9ar+1C1w22SVOR9nJMNiZ5Ly60NrzroDhyS5IKhT9nZtus+gzVNyfHYtri2SON7Ct3lZXuXCrNqKjSAJJOCF1b+J+FROA9krNiCjOWhhLRLAgjPdEwGgeFWP9qQJPD3zHQWz6gC4d+gz4UdOLUjWdSgqHg4IBWcg7HqORo7ppUn9BK55H3uF123tltOr7Q3UzII8QRiszxXsGrYF2AAIBQNBDatQJMgznfnWkucbOVVnM7Ar08SN4j1FNHaABA0kbZJgHUSRBEg4XbkCJijCU49CNWC7O4E20CMdUAbCOUHBJ/RNZH2o+j65xHEvft3VAciVKkaQqKog7MZBPLcdM7n9qODpb4ief5U252gPXpqH/mYNGGWcJOSf7Acb4Mn7Jdg3bDOjRgk4JzLgk5GRE8/OKtPa7s27fsFbSq7FWUhn07jESCCQeRI86n3+LYGMeU/4ZnfrA/U0nDdpIAdTW1OTuuP4pyecmmeaU5bq6DbaRiuwOxeJtN+9sFJUj6ysJYkDIMZx8a3l+yzJAHenYn9cqVr6XE+tqVlEEZBBHIjkRmaorHvAHFogqG74VJM6RI6zER6U61E96mlyvcSWNSi4t9Rl/sbiP2n3gQafdqs6l31NOCehFX3aFlmtgASdW3gQf6VG/tB9BKjU6mMqQsz1BiQOU/Optnjg22xyGAwZJwD1x9/nFj1WXzPOaVlXkx2eX2KP2Q4R0tqt1GRgMg9Tjy+z1p/aLlbjDlMj1zj5elXB4nUCVyenPfz86j3wGKyPeaSVkxkzpgjA36DlVmi1vk5XKS4fH+hdVp3lhSdNFO14gA9fzI/Cm/tFSu0OD1THcYHSqYAzB689X31SM7KGDSrCMHf4eor0WDU480bizi5dPPHKmaVrx8ahcZcJjMbz8P60tzjVHMEeBHUAbnxqFxHFalWQeYhTq8cld9vvpnOK4Y22T5Ml2+p9+QWmFPz/I1KW7G8bcz4VLvdmqbjObdxpJAXT3QJ3IPrmPSaavDvDgWGeV7pZdA1B4EgkNsZONlMb5wT5k6N+NpRSIpBaYzGcEk58BnYVMfsTiHBKo8T/DEfHepnZPD3LZ1iy2oXCSGVV1CFHI5wCBJnA2FWnZdy+G0vK2yWZjOSWB2I/wAUHlVc9yVxHUk3TM3xHYl1FBZGhJLEAYEyT5D86iveRSGaJ0jmCIaNs5Jg7cgc1vr/AB+kgA6VkQzHOxJwTmOlVCo/urwR11s593IUoogKoKlSYETpE5JE86phnlXMb/v6jSgr6lb2F2G/EozoU92CQGLb9QCokeM1P4r2U4rSxT3JY8y7CPgg+dE7L4y/w6MjKlwMSe4GySM4CkCY21UW77TXTcZAHQDGrR4/Z1HOBvEZppZMrbcaoCUOjMxx/YHF2Ue6USUBJ0sJgxLxiVgNsJxtG1JxHEM1hSXAPvnUkSDHu0YDA2GTmPrV6Q/aWv3ge29xYIALppdY6SIJJIj7xVPw/Y9prar7sKuot3kzIgT9YwSFHoYIo480mvjVDOC/xMf7Odm2zcLON+8ZDLqJBkZjaV9F55rf9lcHatpedUtkqkgqEJDR/ExHeG8znHhVE/YS2xCNZGoyXeWZV0gEAaYPM7DcgzNXtziOGjSUSCZbShQHEiQsTgDM8hmpmypx2pdQQh8V2SrXtXbe7Nq1duYKkAIDkg6oLAwIzOe8vjVq3HglTo0sy/UaZwRP1QwwSNqzfALwtppRVtgxLYJnMyzMYB6eHlUu32yhXGlxJyHGAScsZA5zA+FYMuNy4jHg0Rkl1YTjO0lV7aaLYuO2oKSFMqkSwicCMicbUJze94upbZtBjFtNJJABIiRyYauX1edRexuKt21dFYPcYlrj641STkgkgbxAPjAii2r6uQfeMQD3dJIgg57ygasb52motM1wkR5V6lvwnGLcAa2vcaDqBUAkeEg/Zj06VT2e3+IDk6UPDaNQdY1ABCTIZ5LTAwoiecyE4/iTpN33Qa4IgFwIjOHAMz4/AUnEcZbYIbkAjvkd5iuCPsyrbkEScExNCGDa+lhlNNdS7XtBXX/Z7qs4XGoEqekkDAnmJ8jTUYlQSzowgkEKQW0xiJMYON/nVBc9pJ1DSx3iGiYHIq0iZ233pOH4i97sgWwXCyhZm1tGVDMdJJ5GDyGMmGlp2lyq9xVli+5a8Ol73ru/FMQFn3KphJ54ktIDeOdqbwnaPF6brPadu8TZ0taBZMaR9YjURmTG4xVNw/bXElNNy2Fu7MRpYA4k6dWcctU+NTL3H3Qqw5nbRp3PSdMascpp/wDxpPrX99hfOh2D3LnENbjUxcgNACKVIiUMnSTMjUoEb1IscMx7zkqTI0wjgA/VYEgiQTIBnbnUTsxzIHfRRPcnTDEkyFHIk/a8cUvuHuKJve6ZW1QBh1DsdBDEGIVZM5IPJooSx02uPoMpppMuktopLbECCZYA/wDT9WfEDrUBb7rxLIWOjRKyFiSe8CYnfr4Zg1RXuDuqxJus+Z0w6pgxBEkfg2+2KXh7siLivuT3UaAswB3RAzy3Ik+NOtK63X+wjzq6ovEc69WtVHOSp1YkmBgGSATg93mIqPxnaJRW93JIysq4EgsYMlYEkfaMiIG00icaxlrS3LYBIIZSB/NJAxPPyqO3F3bhggyCY1Lg6t4kxEDYnEcomroaVJ2yuWfsaC0G0t711DMdTaVcTgTpCuHG5lZIwuJ3pvZjtVidPu7gVNMKNZRSuYOpdQYGDGTIzAqObdx070QwkhtOTHnBgCOe2+Kmn2hu8Nbc27du6DpMG9DeeiCcgg+hpvIST7i+a212Le8z3GkhoZgfqMY0hegG8c/H1h3uzuIyPfXGB5e7PMZ2bmSD6Cp/Zval+9aW4fdIWWSCrOF3x9ZZifCfCqC57Uca117Y/ZhofRK27jE4DTpLQO6QfrGJiarxNv4YroGcVW6T6mruFVEkRjbTJHoDn0FdIjoPBT91GCjwFLp/UVpSdldkUuANmJ8BP9BRrRB2BHmsfhSOvVjHTAHyzTffqJz+vSn5b4QvC6kgUO43+EnxiktXFOxnypxNHoydRVXnEekVzDwpQ1IfOlDYwoOYHwHOgXOCRiCRt0JHrAOfWpRFNJ5n8qKVAsivwYkmTHMTjmNznn15DagJ2don3bBSdyUUknqSImp9Njxj9eFL5UX1QfMfZlda7PuRm8bhzllHwhYB+H9IjdnwG97oaZ7z6SMmR3DjGwkczvU7iuBJBgnfmSZP/VNVHEdmXQcAHyq1YYPgreWS5C2OzLdsHSA5gAnB/CD4gb+FNazG+lFP2ZysYAX6seQHjmqpOJvW7igoyiJYnA/lHU7mfCrtOP1DOIyTMAR6cj99V+U4u1yWeba5Ap2XaQEe7UFoB77KSIjcZGIx5Z50G72bIVbNw2lWP3aaSsDwIJ58yefgKsWZXBGlTPM7/DB9ZquTsi9btkWrhZ4MFoRScxMAzggeXWlaS/MG2+hM4DhWUtLEsTDA5AgGGQxAneIGek5Zc41dEuhlMEkawrcwNPTnseu1M/tHRjidAJwFUyWzyG5gCfgOdPtXrd9DptK6knuueQnMwe9tG1I+tV/fcdepA4HjblxpRxg5IuaAGIiNMknE/XYkYgZBEziO0HDBEPe/hYmeohYGM5Orl6g/DdkKBhUQbgRMGd1HLzBBG9FW2ASVZWMZI7xx6zzO8xmpJQbrgWLl15Kjhr11pLEFyzFi4e0AFxAkEjaCSTJiInES010lhqsEAwg1NBUACJBExGdwZyImdZZVQDMiJ58wOv6+dRbyWQ6EoNeQGC5HWXGw2GTv1xQ8yKfQO2TRF4SzdcD94pbeVUlR1AE533HOJFLZdFP96heYlbmf+qeW2NpA6VLPGd3SEVdgogEaV2xAA/IisV7VW7q3Pf22bG4KrJG0A5AgfxT9Yc5JaKcnz0I2kuHybE9ota5SJgsCDJInnLT1xsSaBxfGEW9ekKScQSSOUBdIbltAyQOlYnsvjOIayA2pgy7krbMgxmTlgRhgIaB1rTdkcMTbN7iIWByMhQBET1wCfE88U/lRjyLvb4CpcbVC6WZlJYA6D3gANQJDLqiJg7Zqs4Ts+4lpdfvQAFGiWJnZmLKT1IMHA8DV2bFtQR7uXLBYcRLNJXOTkgnn90U7tiy7ogKojIUIOsnS0x3SNPiPHGBvS+bFNcEWNtdQAs/u94gTpKSdOmYE5+rG058aq+0OF9440lfeW0BJKwAGkg3CqxMyeX2jtRuO4I2gLjMWVnClVtgAFj3ZloUF4E5JLL1NWTdnBWJQtaIAOD3RAkxqBgjMmem+CS8sFy2Dy5BeDs30tquq2BnOktzyDlcyYH9DVZxXC3Vulla0HYgToJJwBk4G22cDmaubnEMQUIVgcFWXB88j9RUPhuDvSAbzQBGMEcsH0FZYvHGTk2XPe1SRozdudB+vOlNqR3vuJHyMUI8aY7oA55Pnjw86Ib56T8vT/wA10LfbgzUu/J37KJ2k082Vx3QenP4UBuLOJWuPGwQCj5MSBMecZjl4eWaNS7guJL0gbAU6gpdH6/P9cq4XQYj0/pSjBCf1/WuB+/emsPzpYxsf140LIJqpK7M4OK65t+v1yo2gCR1rmprrO0eA/ID9ZpdNREYnTHKhscY3orDlmOmMfnmlIE9D+FGwNEHi7mkEsFKj1Ajz2/rVSLIuGQAud9p+UefnWie2NiBHQ7bg55U39nWMBfQbR0/XWpurohdvqyts2SI2M5kiP686S7eC416zzAIOSJ+RBnxFSe0eEZkIQgE7zzBGx3/8ffXW+xWUAdzwAMfhVai27lX0LNySpCX+LBDI2QcEfePCelM4ZVRYRQij7IGwnH1cADP6FGfs25pxEz5QOkiczB5+VRbPBcQJmO8DsQSCcSJ3jJiNwKs+GnSEt+oa5xepVCklYkOrmCGA85kbHPKDmop4W2rhlsSXyzgjukNqB0n/ABZxM5nqScRbde6w3Ax8ZJ2xyO23PNO0ysCAcQ0D8Imq9qStFibfDJ/7U0BcAnZiTJ2G8mQJOJ59BUjtTgn92GFzTsxjGSNO6joeg35TVVw51OViP8UAhoxAI5Y542qy4fiSsqVJVpgTEmJxO3TpzxWTK6XHuaMa5K252fcKh9YWOck7dQQOePjVLx3YN4sja2bVI7ikxjmGM9djyrYsu9sRmMnGJxGIzAB86MrQuo4JnpzG/wAQJz60kdY/QZ6dFJwPYKqoBGphhcQJAgTERgfrMGu8Rc9zdFq3FwL3VYAZgY5ltng8jAiZm1e8BkwM79Np9Jz5ZrN9vhbii5bP7y2SZYlFJkd4kR3hpMYPlyoPLkyP1Q0ccIk3stlezbdobUgkGCRBkAeXTxHrYX9AgyRvGnbMjAg/LaSNjWd4YGzbL23a+Bc1G0FAYljBNtlkBYJOlt4ksMk33vEIgneOW3p+s0s1LdaCttFX2m10cO54e4rOoP7tkktiIEfVO5ECCY23qXZui4iFcoylgTJ0kiQCN2OSZkbHbepHCMAhEzGCRJkR5k/+aireK3Ht6LhElldVXQQclQ0wCMqQQMRHWknLmgxXA15DGQxXSQS0ZyIgLt1mOtEs3iDE7QZjG+xzvBBHr0iqQdt3VJt/sV8aDBwDgkgEESrEgT0+6p9x2K6xaZJWZJVdhgYJg4G4x91I4NdRrsseItXVwCp9YPLJmPARPU+FMtG4Nt9twd/Kj8d/fP8AyrQbW5r0eGK2nDzTqVB2kbmfIA/h+oolu1lQNpkyOWYz/NpPoPOnnY+X4VybL/OP8tVzXBbBkgpRNhnM/rJp3M+Y+VBH+qqexdQ8Doc/d47c6VB6ef6/XzeNh5H50t3n6fOkuwgpg8h+P5eVKVzMCen6j9Gnrv8Arxpp/wBJ+dO1QAbXM4z1PLNI52gQD1z6R+uXnQ7Ow9P8op7f6fxo9wDpjnH49KbpE9ennG+MdfvpON+ovnT05+f4VKpWB9aGoDI2gj556edJz1dcHxoi/V/XSkb6redQDESPT9bU2d5iPhTx9Y+f4mhn8vxotdyLkYGPn90Uzir4trLkgevPyyc0Rd0/X2WqB2x/vQ8hVE5dh4LuV9657wHLhSCIBkiRv54nn9UVF/YYgq7ErJhj0AAgzAiDjEYpOF3XyP8Alqbf29D/AJjRSUVwO+eo3geK9xauXb2OiqVJABJwAZJwMAEmSY6LxfHBwYDCCCCUZYgzMsB6j4SBIPc/uX/lHzNV1v8A3d/NfmaonFbt76lsG9u0m2e3rbyAdZXmstByIlcTMg58D4v/ALWmQrCQc6iJUnkRgg/A1kux/wDdl/8At6Lwn++N/Mn+WrY6fHajXaxfMntcrL/9juOzH3rgncaVIzthicY5eM86W/wcIA10xkEQDzkzIiTz28udSu0d7X84/wBVROL/ALlfIfMUcfPHoLNuPPqVicTbLlLa6NIkuMZBMjM5nOOg2qXxHFIsaWLcjjEQR0BGfP76z/ZW7+v+ZqkW9/T8RWpYYszvJJMueF41x9oR5Yz0yetWQ4uELOxgA7KQYHhBms5Y+svl+NaXhtk8zVeTFFrp+wY5JJ9SJxHaRaPdy4zMGCI/w7keX5UH+0ixAYwMzBOOmNzNAvb+tLx/1/RfmKZYMaXQV5pt9T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61950" y="-1684338"/>
            <a:ext cx="6096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www.ngkids.co.uk/static/img/features/content/gallery/2014011309511010571796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544513"/>
            <a:ext cx="48387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historylink101.com/2/greek_pic/library-colsus-ephesus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65500"/>
            <a:ext cx="42862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4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Empire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urtblack.com/wp-content/uploads/2012/04/MapRomeEmpireAtHe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700872" cy="50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00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cache.graphicslib.viator.com/graphicslib/thumbs360x240/3731/SITours/skip-the-line-private-tour-ancient-rome-and-colosseum-art-history-in-rome-137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429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talyinlimo.com/wp-content/uploads/2013/04/Ancient-R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5778500" cy="38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9/99/Mosaique_echansons_Bar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004884" cy="28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1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Europe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freeman-pedia.wikispaces.com/file/view/medieval-europe-map.gif/475625248/659x659/medieval-europe-map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5" b="8482"/>
          <a:stretch/>
        </p:blipFill>
        <p:spPr bwMode="auto">
          <a:xfrm>
            <a:off x="1752600" y="1332819"/>
            <a:ext cx="6248400" cy="512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kidspast.com/images/medieval-eur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810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ieval-europe.wikispaces.com/file/view/midage5.jpg/332700004/612x547/midag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48577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edievalists.net/wp-content/uploads/2013/01/medievalplou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2" y="3429000"/>
            <a:ext cx="393822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7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img4.wikia.nocookie.net/__cb20111124002355/althistory/images/b/bc/OTL_Europe_Industrial_Revolution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65" y="1676400"/>
            <a:ext cx="635841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2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Atlantic Drift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 descr="http://www.bbc.co.uk/staticarchive/b04d8efbc0426e2b7e4f021fddcdb2552e162ab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924800" cy="561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rspencer.info/wp-content/uploads/2013/10/industrial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8600"/>
            <a:ext cx="44577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lfonsopozacienciassociales.wikispaces.com/file/view/childlabour02.gif/470499418/379x369/childlabour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47850"/>
            <a:ext cx="27908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4/40/Middleton_Colliery_18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7148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4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WWI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rknighths.weebly.com/uploads/1/7/5/1/17517537/13620547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036673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5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i.telegraph.co.uk/multimedia/archive/02776/ww1_277625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" y="381000"/>
            <a:ext cx="5905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worldwar1.nl/1914-1918/usa/usg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52387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www.google.com/url?sa=i&amp;source=images&amp;cd=&amp;docid=N6pPxDBl7XikcM&amp;tbnid=k0WWSoeJy35I-M&amp;ved=0CAUQjBw&amp;url=http%3A%2F%2Fwww.historyonthenet.com%2Ffiles%2Ffs%2Fww1%2Fimages%2Fzeppelin.jpg&amp;ei=r0UYVPDdI4umyASbzoGoDQ&amp;psig=AFQjCNEq0HqjH6JsHdwCC5tzTinM6WGDFA&amp;ust=141096324766879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google.com/url?sa=i&amp;source=images&amp;cd=&amp;docid=N6pPxDBl7XikcM&amp;tbnid=k0WWSoeJy35I-M&amp;ved=0CAUQjBw&amp;url=http%3A%2F%2Fwww.historyonthenet.com%2Ffiles%2Ffs%2Fww1%2Fimages%2Fzeppelin.jpg&amp;ei=r0UYVPDdI4umyASbzoGoDQ&amp;psig=AFQjCNEq0HqjH6JsHdwCC5tzTinM6WGDFA&amp;ust=141096324766879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ttp://www.google.com/url?sa=i&amp;source=images&amp;cd=&amp;docid=N6pPxDBl7XikcM&amp;tbnid=WW_-rDaAFjmGeM&amp;ved=0CAUQjBw&amp;url=http%3A%2F%2Fwww.historyonthenet.com%2Ffiles%2Ffs%2Fww1%2Fimages%2Fmachinegun.jpg&amp;ei=PkYYVI35LoGNyAS96oFw&amp;psig=AFQjCNG_WjN4r8lBdOcG8RyMX_HzMgNhoA&amp;ust=141096339085209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://www.historyonthenet.com/files/fs/ww1/images/ta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7432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6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https://www.youtube.com/watch?v=lm5SxG68KSM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7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g-ec2.images-amazon.com/images/G/01/books/rando-ems/EyewitnessWWII-01._V389839556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562600" cy="36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hcpress.com/img/iwo-jima-flag-raising-ww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2576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edia-3.web.britannica.com/eb-media/81/71381-004-534732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99196"/>
            <a:ext cx="4812194" cy="28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24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veteranstoday.com/wp-content/uploads/2011/05/holoca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ycatbirdseat.com/wp-content/uploads/2010/11/Duff-Holocau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460057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kojewel.com/wp-content/uploads/2013/10/Holocaust-Childre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09875"/>
            <a:ext cx="4661948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8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upload.wikimedia.org/wikipedia/commons/0/02/Cold_war_europe_military_alliances_map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257800" cy="54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9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Cold War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www.awesomestories.com/images/user/ff68b33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40100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0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upload.wikimedia.org/wikipedia/commons/d/d8/C-54landingattempleh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" y="228600"/>
            <a:ext cx="4306964" cy="40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commons/5/5d/Berlinermau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static.guim.co.uk/sys-images/Observer/Pix/pictures/2009/11/13/1258130881560/The-Fall-of-the-Berlin-Wa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1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838200" y="273050"/>
            <a:ext cx="7467600" cy="7175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1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Europe’s Latitude v. US</a:t>
            </a:r>
          </a:p>
        </p:txBody>
      </p:sp>
      <p:pic>
        <p:nvPicPr>
          <p:cNvPr id="61443" name="Picture 3" descr="map-Europe v USA - latitudes compared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13786" r="1852" b="5556"/>
          <a:stretch>
            <a:fillRect/>
          </a:stretch>
        </p:blipFill>
        <p:spPr bwMode="auto">
          <a:xfrm>
            <a:off x="457200" y="1219200"/>
            <a:ext cx="8305800" cy="5170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Eurlanduse.jpg (141251 bytes)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2533" r="2129" b="2533"/>
          <a:stretch>
            <a:fillRect/>
          </a:stretch>
        </p:blipFill>
        <p:spPr bwMode="auto">
          <a:xfrm>
            <a:off x="838200" y="304800"/>
            <a:ext cx="8001000" cy="630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" cy="57864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</a:t>
            </a:r>
            <a:b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  <a:b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</a:t>
            </a:r>
            <a:b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</a:t>
            </a:r>
            <a:b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</a:t>
            </a:r>
            <a:b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b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2058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7467600" cy="7175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1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Average Annual Precipitation</a:t>
            </a:r>
          </a:p>
        </p:txBody>
      </p:sp>
      <p:pic>
        <p:nvPicPr>
          <p:cNvPr id="63491" name="Picture 3" descr="map-Europe-annual precipitation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8568" r="1234" b="5756"/>
          <a:stretch>
            <a:fillRect/>
          </a:stretch>
        </p:blipFill>
        <p:spPr bwMode="auto">
          <a:xfrm>
            <a:off x="1676400" y="914400"/>
            <a:ext cx="5718175" cy="579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9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467600" cy="762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Agricultural Activity</a:t>
            </a:r>
          </a:p>
        </p:txBody>
      </p:sp>
      <p:pic>
        <p:nvPicPr>
          <p:cNvPr id="75779" name="Picture 5" descr="Europe-Agriculture&amp;Fishing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1320" r="1010" b="3630"/>
          <a:stretch>
            <a:fillRect/>
          </a:stretch>
        </p:blipFill>
        <p:spPr bwMode="auto">
          <a:xfrm>
            <a:off x="990600" y="1066800"/>
            <a:ext cx="7162800" cy="5484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0" y="1447800"/>
            <a:ext cx="8839200" cy="3886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prstShdw prst="shdw17" dist="28398" dir="3806097">
                    <a:srgbClr val="991F00"/>
                  </a:prstShdw>
                </a:effectLst>
                <a:latin typeface="Benegraphic"/>
              </a:rPr>
              <a:t>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16495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4.wikia.nocookie.net/__cb20111124002355/althistory/images/b/bc/OTL_Europe_Industrial_Revolution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239000" cy="54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4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116</Words>
  <Application>Microsoft Office PowerPoint</Application>
  <PresentationFormat>On-screen Show (4:3)</PresentationFormat>
  <Paragraphs>71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North Atlantic Drift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 History</vt:lpstr>
      <vt:lpstr>Europe: Alexander the Great 324BCE</vt:lpstr>
      <vt:lpstr>PowerPoint Presentation</vt:lpstr>
      <vt:lpstr>Roman Empire</vt:lpstr>
      <vt:lpstr>PowerPoint Presentation</vt:lpstr>
      <vt:lpstr>Medieval Europe</vt:lpstr>
      <vt:lpstr>PowerPoint Presentation</vt:lpstr>
      <vt:lpstr>Industrialization</vt:lpstr>
      <vt:lpstr>PowerPoint Presentation</vt:lpstr>
      <vt:lpstr>WWI</vt:lpstr>
      <vt:lpstr>PowerPoint Presentation</vt:lpstr>
      <vt:lpstr>WWII</vt:lpstr>
      <vt:lpstr>PowerPoint Presentation</vt:lpstr>
      <vt:lpstr>PowerPoint Presentation</vt:lpstr>
      <vt:lpstr>Cold War</vt:lpstr>
      <vt:lpstr>Germany Cold War</vt:lpstr>
      <vt:lpstr>PowerPoint Presentation</vt:lpstr>
    </vt:vector>
  </TitlesOfParts>
  <Company>Canon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Curl, Michelle</dc:creator>
  <cp:lastModifiedBy>admin</cp:lastModifiedBy>
  <cp:revision>4</cp:revision>
  <dcterms:created xsi:type="dcterms:W3CDTF">2015-02-12T17:14:48Z</dcterms:created>
  <dcterms:modified xsi:type="dcterms:W3CDTF">2016-02-12T17:35:23Z</dcterms:modified>
</cp:coreProperties>
</file>