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57" d="100"/>
          <a:sy n="57" d="100"/>
        </p:scale>
        <p:origin x="78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792983D-F668-4884-9213-DE303A42BFA9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FC9DA66-C9D1-49CC-B2AE-37E10D4A194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8442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983D-F668-4884-9213-DE303A42BFA9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9DA66-C9D1-49CC-B2AE-37E10D4A1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67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983D-F668-4884-9213-DE303A42BFA9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9DA66-C9D1-49CC-B2AE-37E10D4A1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97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983D-F668-4884-9213-DE303A42BFA9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9DA66-C9D1-49CC-B2AE-37E10D4A1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32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792983D-F668-4884-9213-DE303A42BFA9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FC9DA66-C9D1-49CC-B2AE-37E10D4A194A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0223212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983D-F668-4884-9213-DE303A42BFA9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9DA66-C9D1-49CC-B2AE-37E10D4A1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81626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983D-F668-4884-9213-DE303A42BFA9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9DA66-C9D1-49CC-B2AE-37E10D4A1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92265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983D-F668-4884-9213-DE303A42BFA9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9DA66-C9D1-49CC-B2AE-37E10D4A1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33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983D-F668-4884-9213-DE303A42BFA9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9DA66-C9D1-49CC-B2AE-37E10D4A1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191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E792983D-F668-4884-9213-DE303A42BFA9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5FC9DA66-C9D1-49CC-B2AE-37E10D4A19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2515588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E792983D-F668-4884-9213-DE303A42BFA9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5FC9DA66-C9D1-49CC-B2AE-37E10D4A1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87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792983D-F668-4884-9213-DE303A42BFA9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FC9DA66-C9D1-49CC-B2AE-37E10D4A194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07657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Dutch Door Book Construction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793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134" y="1128451"/>
            <a:ext cx="8523026" cy="5677965"/>
          </a:xfrm>
        </p:spPr>
      </p:pic>
    </p:spTree>
    <p:extLst>
      <p:ext uri="{BB962C8B-B14F-4D97-AF65-F5344CB8AC3E}">
        <p14:creationId xmlns:p14="http://schemas.microsoft.com/office/powerpoint/2010/main" val="306744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 can arrange your pages however you like here are some choices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793" y="1874517"/>
            <a:ext cx="6743433" cy="4492416"/>
          </a:xfrm>
        </p:spPr>
      </p:pic>
    </p:spTree>
    <p:extLst>
      <p:ext uri="{BB962C8B-B14F-4D97-AF65-F5344CB8AC3E}">
        <p14:creationId xmlns:p14="http://schemas.microsoft.com/office/powerpoint/2010/main" val="367935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718" y="1258026"/>
            <a:ext cx="7192241" cy="4791407"/>
          </a:xfrm>
        </p:spPr>
      </p:pic>
    </p:spTree>
    <p:extLst>
      <p:ext uri="{BB962C8B-B14F-4D97-AF65-F5344CB8AC3E}">
        <p14:creationId xmlns:p14="http://schemas.microsoft.com/office/powerpoint/2010/main" val="399014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8266" y="382385"/>
            <a:ext cx="5401733" cy="3359882"/>
          </a:xfrm>
        </p:spPr>
        <p:txBody>
          <a:bodyPr/>
          <a:lstStyle/>
          <a:p>
            <a:r>
              <a:rPr lang="en-US" dirty="0" smtClean="0"/>
              <a:t>Tying your book together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78" y="0"/>
            <a:ext cx="4201786" cy="6307179"/>
          </a:xfrm>
        </p:spPr>
      </p:pic>
    </p:spTree>
    <p:extLst>
      <p:ext uri="{BB962C8B-B14F-4D97-AF65-F5344CB8AC3E}">
        <p14:creationId xmlns:p14="http://schemas.microsoft.com/office/powerpoint/2010/main" val="420871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78" y="212082"/>
            <a:ext cx="4269520" cy="640885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261" y="0"/>
            <a:ext cx="45687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21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800" y="382385"/>
            <a:ext cx="5791200" cy="1492132"/>
          </a:xfrm>
        </p:spPr>
        <p:txBody>
          <a:bodyPr/>
          <a:lstStyle/>
          <a:p>
            <a:r>
              <a:rPr lang="en-US" dirty="0" smtClean="0"/>
              <a:t>Making Label Tabs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177268"/>
            <a:ext cx="4301066" cy="6451601"/>
          </a:xfrm>
        </p:spPr>
      </p:pic>
    </p:spTree>
    <p:extLst>
      <p:ext uri="{BB962C8B-B14F-4D97-AF65-F5344CB8AC3E}">
        <p14:creationId xmlns:p14="http://schemas.microsoft.com/office/powerpoint/2010/main" val="38786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78" y="218803"/>
            <a:ext cx="8857522" cy="590080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880" y="2472266"/>
            <a:ext cx="2696120" cy="404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97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533" y="784110"/>
            <a:ext cx="8812320" cy="5870690"/>
          </a:xfrm>
        </p:spPr>
      </p:pic>
    </p:spTree>
    <p:extLst>
      <p:ext uri="{BB962C8B-B14F-4D97-AF65-F5344CB8AC3E}">
        <p14:creationId xmlns:p14="http://schemas.microsoft.com/office/powerpoint/2010/main" val="161766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0532" y="382385"/>
            <a:ext cx="5469467" cy="3766282"/>
          </a:xfrm>
        </p:spPr>
        <p:txBody>
          <a:bodyPr>
            <a:normAutofit/>
          </a:bodyPr>
          <a:lstStyle/>
          <a:p>
            <a:r>
              <a:rPr lang="en-US" dirty="0" smtClean="0"/>
              <a:t>What your book should somewhat look like when you finished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1" y="173891"/>
            <a:ext cx="4354186" cy="6535943"/>
          </a:xfrm>
        </p:spPr>
      </p:pic>
    </p:spTree>
    <p:extLst>
      <p:ext uri="{BB962C8B-B14F-4D97-AF65-F5344CB8AC3E}">
        <p14:creationId xmlns:p14="http://schemas.microsoft.com/office/powerpoint/2010/main" val="331737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6666" y="382385"/>
            <a:ext cx="5503333" cy="35122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Add creative flair to make it aesthetically pleasing to the eye-balls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67" y="1"/>
            <a:ext cx="4365683" cy="6553200"/>
          </a:xfrm>
        </p:spPr>
      </p:pic>
    </p:spTree>
    <p:extLst>
      <p:ext uri="{BB962C8B-B14F-4D97-AF65-F5344CB8AC3E}">
        <p14:creationId xmlns:p14="http://schemas.microsoft.com/office/powerpoint/2010/main" val="164511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 4 ½ inches from fold and cut, Cut along fold as well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772" y="2136665"/>
            <a:ext cx="6824133" cy="4546177"/>
          </a:xfrm>
        </p:spPr>
      </p:pic>
    </p:spTree>
    <p:extLst>
      <p:ext uri="{BB962C8B-B14F-4D97-AF65-F5344CB8AC3E}">
        <p14:creationId xmlns:p14="http://schemas.microsoft.com/office/powerpoint/2010/main" val="3840985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0" y="382384"/>
            <a:ext cx="4927600" cy="5205615"/>
          </a:xfrm>
        </p:spPr>
        <p:txBody>
          <a:bodyPr/>
          <a:lstStyle/>
          <a:p>
            <a:r>
              <a:rPr lang="en-US" dirty="0" smtClean="0"/>
              <a:t>After cutting, you should have 8 pieces that look like this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667" y="409665"/>
            <a:ext cx="4131733" cy="6202025"/>
          </a:xfrm>
        </p:spPr>
      </p:pic>
    </p:spTree>
    <p:extLst>
      <p:ext uri="{BB962C8B-B14F-4D97-AF65-F5344CB8AC3E}">
        <p14:creationId xmlns:p14="http://schemas.microsoft.com/office/powerpoint/2010/main" val="3258602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32" y="382384"/>
            <a:ext cx="5926667" cy="5256415"/>
          </a:xfrm>
        </p:spPr>
        <p:txBody>
          <a:bodyPr/>
          <a:lstStyle/>
          <a:p>
            <a:r>
              <a:rPr lang="en-US" dirty="0" smtClean="0"/>
              <a:t>Set these pieces aside for your front and back cover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067" y="620451"/>
            <a:ext cx="3640665" cy="5464897"/>
          </a:xfrm>
        </p:spPr>
      </p:pic>
    </p:spTree>
    <p:extLst>
      <p:ext uri="{BB962C8B-B14F-4D97-AF65-F5344CB8AC3E}">
        <p14:creationId xmlns:p14="http://schemas.microsoft.com/office/powerpoint/2010/main" val="303489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0" y="1874517"/>
            <a:ext cx="7073707" cy="471244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Set these pieces aside as well. The two covers and these three pieces will be for your first five “required” project parts (Part 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8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593" y="2506133"/>
            <a:ext cx="6329114" cy="42164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Take the remaining 3 pieces and fold down. Then cut along the fold to get 6 half pages. These will be for each of the choice project parts (Part 2 and 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63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Hole Punching your book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976" y="2286000"/>
            <a:ext cx="5394998" cy="3594100"/>
          </a:xfrm>
        </p:spPr>
      </p:pic>
    </p:spTree>
    <p:extLst>
      <p:ext uri="{BB962C8B-B14F-4D97-AF65-F5344CB8AC3E}">
        <p14:creationId xmlns:p14="http://schemas.microsoft.com/office/powerpoint/2010/main" val="301090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0" y="1874517"/>
            <a:ext cx="7124706" cy="4746416"/>
          </a:xfrm>
        </p:spPr>
      </p:pic>
    </p:spTree>
    <p:extLst>
      <p:ext uri="{BB962C8B-B14F-4D97-AF65-F5344CB8AC3E}">
        <p14:creationId xmlns:p14="http://schemas.microsoft.com/office/powerpoint/2010/main" val="389967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 the first page you punch as a guide for the next pages, so you don’t have to measure each time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059" y="2385483"/>
            <a:ext cx="6049514" cy="4030133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34" y="2385483"/>
            <a:ext cx="4171752" cy="277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15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207</TotalTime>
  <Words>171</Words>
  <Application>Microsoft Office PowerPoint</Application>
  <PresentationFormat>Widescreen</PresentationFormat>
  <Paragraphs>13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Gill Sans MT</vt:lpstr>
      <vt:lpstr>Impact</vt:lpstr>
      <vt:lpstr>Badge</vt:lpstr>
      <vt:lpstr>Dutch Door Book Construction</vt:lpstr>
      <vt:lpstr>Measure 4 ½ inches from fold and cut, Cut along fold as well</vt:lpstr>
      <vt:lpstr>After cutting, you should have 8 pieces that look like this</vt:lpstr>
      <vt:lpstr>Set these pieces aside for your front and back cover</vt:lpstr>
      <vt:lpstr>Set these pieces aside as well. The two covers and these three pieces will be for your first five “required” project parts (Part 1)</vt:lpstr>
      <vt:lpstr>Take the remaining 3 pieces and fold down. Then cut along the fold to get 6 half pages. These will be for each of the choice project parts (Part 2 and 3)</vt:lpstr>
      <vt:lpstr>Hole Punching your book</vt:lpstr>
      <vt:lpstr>PowerPoint Presentation</vt:lpstr>
      <vt:lpstr>Use the first page you punch as a guide for the next pages, so you don’t have to measure each time</vt:lpstr>
      <vt:lpstr>PowerPoint Presentation</vt:lpstr>
      <vt:lpstr>You can arrange your pages however you like here are some choices</vt:lpstr>
      <vt:lpstr>PowerPoint Presentation</vt:lpstr>
      <vt:lpstr>Tying your book together</vt:lpstr>
      <vt:lpstr>PowerPoint Presentation</vt:lpstr>
      <vt:lpstr>Making Label Tabs</vt:lpstr>
      <vt:lpstr>PowerPoint Presentation</vt:lpstr>
      <vt:lpstr>PowerPoint Presentation</vt:lpstr>
      <vt:lpstr>What your book should somewhat look like when you finished</vt:lpstr>
      <vt:lpstr>Add creative flair to make it aesthetically pleasing to the eye-balls</vt:lpstr>
    </vt:vector>
  </TitlesOfParts>
  <Company>Canon City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Dutch Door Book Construction</dc:title>
  <dc:creator>Canon City Schools</dc:creator>
  <cp:lastModifiedBy>Canon City Schools</cp:lastModifiedBy>
  <cp:revision>4</cp:revision>
  <dcterms:created xsi:type="dcterms:W3CDTF">2016-12-09T15:43:24Z</dcterms:created>
  <dcterms:modified xsi:type="dcterms:W3CDTF">2016-12-09T19:11:05Z</dcterms:modified>
</cp:coreProperties>
</file>